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</p:sldMasterIdLst>
  <p:notesMasterIdLst>
    <p:notesMasterId r:id="rId6"/>
  </p:notesMasterIdLst>
  <p:handoutMasterIdLst>
    <p:handoutMasterId r:id="rId7"/>
  </p:handoutMasterIdLst>
  <p:sldIdLst>
    <p:sldId id="301" r:id="rId2"/>
    <p:sldId id="602" r:id="rId3"/>
    <p:sldId id="603" r:id="rId4"/>
    <p:sldId id="604" r:id="rId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87">
          <p15:clr>
            <a:srgbClr val="A4A3A4"/>
          </p15:clr>
        </p15:guide>
        <p15:guide id="2" pos="32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utzer" initials="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66FFFF"/>
    <a:srgbClr val="FF000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68541" autoAdjust="0"/>
  </p:normalViewPr>
  <p:slideViewPr>
    <p:cSldViewPr snapToGrid="0">
      <p:cViewPr varScale="1">
        <p:scale>
          <a:sx n="70" d="100"/>
          <a:sy n="70" d="100"/>
        </p:scale>
        <p:origin x="1560" y="60"/>
      </p:cViewPr>
      <p:guideLst>
        <p:guide orient="horz" pos="3687"/>
        <p:guide pos="32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notesViewPr>
    <p:cSldViewPr snapToGrid="0">
      <p:cViewPr varScale="1">
        <p:scale>
          <a:sx n="138" d="100"/>
          <a:sy n="138" d="100"/>
        </p:scale>
        <p:origin x="-6920" y="-12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Arial" charset="0"/>
              </a:defRPr>
            </a:lvl1pPr>
          </a:lstStyle>
          <a:p>
            <a:pPr>
              <a:defRPr/>
            </a:pPr>
            <a:fld id="{FEDEAD86-89EE-CD43-8EC6-639B8E9709C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293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Arial" charset="0"/>
              </a:defRPr>
            </a:lvl1pPr>
          </a:lstStyle>
          <a:p>
            <a:pPr>
              <a:defRPr/>
            </a:pPr>
            <a:fld id="{24B0F1D9-C31E-7A4B-8A31-0C5BBFA2C84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93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73263" y="287338"/>
            <a:ext cx="3106737" cy="2330450"/>
          </a:xfrm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xfrm>
            <a:off x="709613" y="2733675"/>
            <a:ext cx="5680075" cy="7269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endParaRPr lang="en-US" sz="1000" dirty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6F8AFF-1AA9-AE46-A8AC-E0AE7528E5BD}" type="slidenum">
              <a:rPr lang="en-US" sz="1300">
                <a:cs typeface="Arial" charset="0"/>
              </a:rPr>
              <a:pPr eaLnBrk="1" hangingPunct="1"/>
              <a:t>1</a:t>
            </a:fld>
            <a:endParaRPr lang="en-US" sz="1300" dirty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3644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5" name="Picture 2" descr="D:\Mukhtar\Documents\Illustration\Logos\URO\neuCD_Rostock-gross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616450"/>
            <a:ext cx="48942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7550" y="4617680"/>
            <a:ext cx="2987675" cy="100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5038" y="1268762"/>
            <a:ext cx="7561261" cy="890577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4" name="Untertitel 2"/>
          <p:cNvSpPr>
            <a:spLocks noGrp="1"/>
          </p:cNvSpPr>
          <p:nvPr>
            <p:ph type="subTitle" idx="1"/>
          </p:nvPr>
        </p:nvSpPr>
        <p:spPr>
          <a:xfrm>
            <a:off x="935039" y="2597495"/>
            <a:ext cx="7561262" cy="309573"/>
          </a:xfrm>
          <a:prstGeom prst="rect">
            <a:avLst/>
          </a:prstGeom>
        </p:spPr>
        <p:txBody>
          <a:bodyPr lIns="0" tIns="0"/>
          <a:lstStyle>
            <a:lvl1pPr marL="0" indent="0" algn="ctr">
              <a:buNone/>
              <a:defRPr sz="1800" b="0" i="1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de-DE" dirty="0"/>
          </a:p>
        </p:txBody>
      </p:sp>
      <p:sp>
        <p:nvSpPr>
          <p:cNvPr id="7" name="Datumsplatzhalter 8"/>
          <p:cNvSpPr>
            <a:spLocks noGrp="1"/>
          </p:cNvSpPr>
          <p:nvPr>
            <p:ph type="dt" sz="half" idx="10"/>
          </p:nvPr>
        </p:nvSpPr>
        <p:spPr>
          <a:xfrm>
            <a:off x="5689600" y="6561138"/>
            <a:ext cx="935038" cy="2825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D96417F-69A1-C844-BD3D-B54355C7278B}" type="datetime1">
              <a:rPr lang="de-DE"/>
              <a:pPr>
                <a:defRPr/>
              </a:pPr>
              <a:t>31.08.2020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61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3644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5038" y="1268762"/>
            <a:ext cx="7561261" cy="890577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4" name="Untertitel 2"/>
          <p:cNvSpPr>
            <a:spLocks noGrp="1"/>
          </p:cNvSpPr>
          <p:nvPr>
            <p:ph type="subTitle" idx="1"/>
          </p:nvPr>
        </p:nvSpPr>
        <p:spPr>
          <a:xfrm>
            <a:off x="935039" y="2597495"/>
            <a:ext cx="7561262" cy="309573"/>
          </a:xfrm>
          <a:prstGeom prst="rect">
            <a:avLst/>
          </a:prstGeom>
        </p:spPr>
        <p:txBody>
          <a:bodyPr lIns="0" tIns="0"/>
          <a:lstStyle>
            <a:lvl1pPr marL="0" indent="0" algn="ctr">
              <a:buNone/>
              <a:defRPr sz="1800" b="0" i="1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de-DE" dirty="0"/>
          </a:p>
        </p:txBody>
      </p:sp>
      <p:sp>
        <p:nvSpPr>
          <p:cNvPr id="7" name="Datumsplatzhalter 8"/>
          <p:cNvSpPr>
            <a:spLocks noGrp="1"/>
          </p:cNvSpPr>
          <p:nvPr>
            <p:ph type="dt" sz="half" idx="10"/>
          </p:nvPr>
        </p:nvSpPr>
        <p:spPr>
          <a:xfrm>
            <a:off x="5689600" y="6561138"/>
            <a:ext cx="935038" cy="2825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D96417F-69A1-C844-BD3D-B54355C7278B}" type="datetime1">
              <a:rPr lang="de-DE"/>
              <a:pPr>
                <a:defRPr/>
              </a:pPr>
              <a:t>31.08.2020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84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6" y="296653"/>
            <a:ext cx="6588733" cy="38733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smtClean="0"/>
              <a:t>Click to edit Master title style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5"/>
          </p:nvPr>
        </p:nvSpPr>
        <p:spPr>
          <a:xfrm>
            <a:off x="215517" y="1160464"/>
            <a:ext cx="8569708" cy="5143500"/>
          </a:xfrm>
          <a:prstGeom prst="rect">
            <a:avLst/>
          </a:prstGeom>
        </p:spPr>
        <p:txBody>
          <a:bodyPr lIns="0" tIns="0" rIns="0" bIns="0"/>
          <a:lstStyle>
            <a:lvl1pPr marL="179388" indent="-168275">
              <a:buClr>
                <a:schemeClr val="accent1"/>
              </a:buClr>
              <a:buFont typeface="Wingdings" charset="2"/>
              <a:buChar char="§"/>
              <a:defRPr sz="2000">
                <a:latin typeface="+mn-lt"/>
              </a:defRPr>
            </a:lvl1pPr>
            <a:lvl2pPr>
              <a:buClr>
                <a:schemeClr val="accent1"/>
              </a:buClr>
              <a:buSzPct val="50000"/>
              <a:buFont typeface="Wingdings" pitchFamily="2" charset="2"/>
              <a:buChar char=""/>
              <a:defRPr sz="2000" baseline="0">
                <a:latin typeface="+mn-lt"/>
              </a:defRPr>
            </a:lvl2pPr>
            <a:lvl3pPr>
              <a:buClr>
                <a:schemeClr val="accent1"/>
              </a:buClr>
              <a:buFont typeface="Symbol" pitchFamily="18" charset="2"/>
              <a:buChar char="-"/>
              <a:defRPr sz="2000">
                <a:latin typeface="+mn-lt"/>
              </a:defRPr>
            </a:lvl3pPr>
            <a:lvl4pPr>
              <a:buClr>
                <a:srgbClr val="004A99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A99"/>
              </a:buClr>
              <a:buFont typeface="Arial" pitchFamily="34" charset="0"/>
              <a:buChar char="•"/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0915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3" y="296652"/>
            <a:ext cx="6660739" cy="350820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de-DE" dirty="0"/>
          </a:p>
        </p:txBody>
      </p:sp>
      <p:sp>
        <p:nvSpPr>
          <p:cNvPr id="3" name="Textplatzhalter 3"/>
          <p:cNvSpPr>
            <a:spLocks noGrp="1"/>
          </p:cNvSpPr>
          <p:nvPr>
            <p:ph type="body" sz="half" idx="2"/>
          </p:nvPr>
        </p:nvSpPr>
        <p:spPr>
          <a:xfrm>
            <a:off x="467544" y="1556794"/>
            <a:ext cx="3564396" cy="47519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10"/>
          </p:nvPr>
        </p:nvSpPr>
        <p:spPr>
          <a:xfrm>
            <a:off x="467544" y="1160748"/>
            <a:ext cx="3564396" cy="3651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sz="half" idx="17"/>
          </p:nvPr>
        </p:nvSpPr>
        <p:spPr>
          <a:xfrm>
            <a:off x="4139952" y="1160464"/>
            <a:ext cx="4644060" cy="5143500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chemeClr val="accent1"/>
              </a:buClr>
              <a:buFont typeface="Wingdings" pitchFamily="2" charset="2"/>
              <a:buChar char=""/>
              <a:defRPr sz="1800">
                <a:latin typeface="+mn-lt"/>
              </a:defRPr>
            </a:lvl1pPr>
            <a:lvl2pPr>
              <a:buClr>
                <a:schemeClr val="accent1"/>
              </a:buClr>
              <a:buSzPct val="50000"/>
              <a:buFont typeface="Wingdings" pitchFamily="2" charset="2"/>
              <a:buChar char=""/>
              <a:defRPr sz="1800">
                <a:latin typeface="+mn-lt"/>
              </a:defRPr>
            </a:lvl2pPr>
            <a:lvl3pPr>
              <a:buClr>
                <a:schemeClr val="accent1"/>
              </a:buClr>
              <a:buFont typeface="Symbol" pitchFamily="18" charset="2"/>
              <a:buChar char="-"/>
              <a:defRPr sz="1800">
                <a:latin typeface="+mn-lt"/>
              </a:defRPr>
            </a:lvl3pPr>
            <a:lvl4pPr>
              <a:buClr>
                <a:srgbClr val="004A99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A99"/>
              </a:buClr>
              <a:buFont typeface="Arial" pitchFamily="34" charset="0"/>
              <a:buChar char="•"/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426573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6" y="512676"/>
            <a:ext cx="6624735" cy="415908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5"/>
          </p:nvPr>
        </p:nvSpPr>
        <p:spPr>
          <a:xfrm>
            <a:off x="467544" y="1160464"/>
            <a:ext cx="4104000" cy="5143500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chemeClr val="accent1"/>
              </a:buClr>
              <a:buFont typeface="Wingdings" pitchFamily="2" charset="2"/>
              <a:buChar char=""/>
              <a:defRPr sz="1800">
                <a:latin typeface="+mn-lt"/>
              </a:defRPr>
            </a:lvl1pPr>
            <a:lvl2pPr>
              <a:buClr>
                <a:schemeClr val="accent1"/>
              </a:buClr>
              <a:buSzPct val="50000"/>
              <a:buFont typeface="Wingdings" pitchFamily="2" charset="2"/>
              <a:buChar char=""/>
              <a:defRPr sz="1800">
                <a:latin typeface="+mn-lt"/>
              </a:defRPr>
            </a:lvl2pPr>
            <a:lvl3pPr>
              <a:buClr>
                <a:schemeClr val="accent1"/>
              </a:buClr>
              <a:buFont typeface="Symbol" pitchFamily="18" charset="2"/>
              <a:buChar char="-"/>
              <a:defRPr sz="1800">
                <a:latin typeface="+mn-lt"/>
              </a:defRPr>
            </a:lvl3pPr>
            <a:lvl4pPr>
              <a:buClr>
                <a:srgbClr val="004A99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A99"/>
              </a:buClr>
              <a:buFont typeface="Arial" pitchFamily="34" charset="0"/>
              <a:buChar char="•"/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sz="half" idx="17"/>
          </p:nvPr>
        </p:nvSpPr>
        <p:spPr>
          <a:xfrm>
            <a:off x="4680012" y="1160464"/>
            <a:ext cx="4104000" cy="5143500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chemeClr val="accent1"/>
              </a:buClr>
              <a:buFont typeface="Wingdings" pitchFamily="2" charset="2"/>
              <a:buChar char=""/>
              <a:defRPr sz="1800">
                <a:latin typeface="+mn-lt"/>
              </a:defRPr>
            </a:lvl1pPr>
            <a:lvl2pPr>
              <a:buClr>
                <a:schemeClr val="accent1"/>
              </a:buClr>
              <a:buSzPct val="50000"/>
              <a:buFont typeface="Wingdings" pitchFamily="2" charset="2"/>
              <a:buChar char=""/>
              <a:defRPr sz="1800">
                <a:latin typeface="+mn-lt"/>
              </a:defRPr>
            </a:lvl2pPr>
            <a:lvl3pPr>
              <a:buClr>
                <a:schemeClr val="accent1"/>
              </a:buClr>
              <a:buFont typeface="Symbol" pitchFamily="18" charset="2"/>
              <a:buChar char="-"/>
              <a:defRPr sz="1800">
                <a:latin typeface="+mn-lt"/>
              </a:defRPr>
            </a:lvl3pPr>
            <a:lvl4pPr>
              <a:buClr>
                <a:srgbClr val="004A99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A99"/>
              </a:buClr>
              <a:buFont typeface="Arial" pitchFamily="34" charset="0"/>
              <a:buChar char="•"/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4082014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6" y="512676"/>
            <a:ext cx="6660739" cy="415908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13"/>
          </p:nvPr>
        </p:nvSpPr>
        <p:spPr>
          <a:xfrm>
            <a:off x="467544" y="1160748"/>
            <a:ext cx="4104000" cy="3651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sz="half" idx="15"/>
          </p:nvPr>
        </p:nvSpPr>
        <p:spPr>
          <a:xfrm>
            <a:off x="467544" y="1556794"/>
            <a:ext cx="4104000" cy="4747171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chemeClr val="accent1"/>
              </a:buClr>
              <a:buFont typeface="Wingdings" pitchFamily="2" charset="2"/>
              <a:buChar char=""/>
              <a:defRPr sz="1800">
                <a:latin typeface="+mn-lt"/>
              </a:defRPr>
            </a:lvl1pPr>
            <a:lvl2pPr>
              <a:buClr>
                <a:schemeClr val="accent1"/>
              </a:buClr>
              <a:buSzPct val="50000"/>
              <a:buFont typeface="Wingdings" pitchFamily="2" charset="2"/>
              <a:buChar char=""/>
              <a:defRPr sz="1800">
                <a:latin typeface="+mn-lt"/>
              </a:defRPr>
            </a:lvl2pPr>
            <a:lvl3pPr>
              <a:buClr>
                <a:schemeClr val="accent1"/>
              </a:buClr>
              <a:buFont typeface="Symbol" pitchFamily="18" charset="2"/>
              <a:buChar char="-"/>
              <a:defRPr sz="1800">
                <a:latin typeface="+mn-lt"/>
              </a:defRPr>
            </a:lvl3pPr>
            <a:lvl4pPr>
              <a:buClr>
                <a:srgbClr val="004A99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A99"/>
              </a:buClr>
              <a:buFont typeface="Arial" pitchFamily="34" charset="0"/>
              <a:buChar char="•"/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16"/>
          </p:nvPr>
        </p:nvSpPr>
        <p:spPr>
          <a:xfrm>
            <a:off x="4680012" y="1160748"/>
            <a:ext cx="4104000" cy="3651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sz="half" idx="17"/>
          </p:nvPr>
        </p:nvSpPr>
        <p:spPr>
          <a:xfrm>
            <a:off x="4680012" y="1556794"/>
            <a:ext cx="4104000" cy="4747171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chemeClr val="accent1"/>
              </a:buClr>
              <a:buFont typeface="Wingdings" pitchFamily="2" charset="2"/>
              <a:buChar char=""/>
              <a:defRPr sz="1800">
                <a:latin typeface="+mn-lt"/>
              </a:defRPr>
            </a:lvl1pPr>
            <a:lvl2pPr>
              <a:buClr>
                <a:schemeClr val="accent1"/>
              </a:buClr>
              <a:buSzPct val="50000"/>
              <a:buFont typeface="Wingdings" pitchFamily="2" charset="2"/>
              <a:buChar char=""/>
              <a:defRPr sz="1800">
                <a:latin typeface="+mn-lt"/>
              </a:defRPr>
            </a:lvl2pPr>
            <a:lvl3pPr>
              <a:buClr>
                <a:schemeClr val="accent1"/>
              </a:buClr>
              <a:buFont typeface="Symbol" pitchFamily="18" charset="2"/>
              <a:buChar char="-"/>
              <a:defRPr sz="1800">
                <a:latin typeface="+mn-lt"/>
              </a:defRPr>
            </a:lvl3pPr>
            <a:lvl4pPr>
              <a:buClr>
                <a:srgbClr val="004A99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A99"/>
              </a:buClr>
              <a:buFont typeface="Arial" pitchFamily="34" charset="0"/>
              <a:buChar char="•"/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53604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urp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6" y="512676"/>
            <a:ext cx="6624735" cy="415908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de-DE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>
          <a:xfrm>
            <a:off x="467544" y="1556792"/>
            <a:ext cx="5472607" cy="20522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13"/>
          </p:nvPr>
        </p:nvSpPr>
        <p:spPr>
          <a:xfrm>
            <a:off x="467544" y="1160748"/>
            <a:ext cx="5472607" cy="3651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"/>
          </p:nvPr>
        </p:nvSpPr>
        <p:spPr>
          <a:xfrm>
            <a:off x="6120172" y="1160748"/>
            <a:ext cx="2663540" cy="2304256"/>
          </a:xfrm>
          <a:prstGeom prst="rect">
            <a:avLst/>
          </a:prstGeom>
          <a:ln cap="rnd">
            <a:solidFill>
              <a:schemeClr val="tx1"/>
            </a:solidFill>
          </a:ln>
        </p:spPr>
        <p:txBody>
          <a:bodyPr lIns="0" tIns="0" rIns="0" bIns="0"/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9" name="Bildplatzhalter 2"/>
          <p:cNvSpPr>
            <a:spLocks noGrp="1"/>
          </p:cNvSpPr>
          <p:nvPr>
            <p:ph type="pic" idx="14"/>
          </p:nvPr>
        </p:nvSpPr>
        <p:spPr>
          <a:xfrm>
            <a:off x="6120139" y="3501008"/>
            <a:ext cx="2664329" cy="2802956"/>
          </a:xfrm>
          <a:prstGeom prst="rect">
            <a:avLst/>
          </a:prstGeom>
          <a:ln cap="rnd">
            <a:solidFill>
              <a:schemeClr val="tx1"/>
            </a:solidFill>
          </a:ln>
        </p:spPr>
        <p:txBody>
          <a:bodyPr lIns="0" tIns="0" rIns="0" bIns="0"/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5"/>
          </p:nvPr>
        </p:nvSpPr>
        <p:spPr>
          <a:xfrm>
            <a:off x="467545" y="3681030"/>
            <a:ext cx="5472608" cy="262293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chemeClr val="accent1"/>
              </a:buClr>
              <a:buFont typeface="Wingdings" pitchFamily="2" charset="2"/>
              <a:buChar char=""/>
              <a:defRPr sz="1800">
                <a:latin typeface="+mn-lt"/>
              </a:defRPr>
            </a:lvl1pPr>
            <a:lvl2pPr>
              <a:buClr>
                <a:schemeClr val="accent1"/>
              </a:buClr>
              <a:buSzPct val="50000"/>
              <a:buFont typeface="Wingdings" pitchFamily="2" charset="2"/>
              <a:buChar char=""/>
              <a:defRPr sz="1800">
                <a:latin typeface="+mn-lt"/>
              </a:defRPr>
            </a:lvl2pPr>
            <a:lvl3pPr>
              <a:buClr>
                <a:schemeClr val="accent1"/>
              </a:buClr>
              <a:buFont typeface="Symbol" pitchFamily="18" charset="2"/>
              <a:buChar char="-"/>
              <a:defRPr sz="1800">
                <a:latin typeface="+mn-lt"/>
              </a:defRPr>
            </a:lvl3pPr>
            <a:lvl4pPr>
              <a:buClr>
                <a:srgbClr val="004A99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A99"/>
              </a:buClr>
              <a:buFont typeface="Arial" pitchFamily="34" charset="0"/>
              <a:buChar char="•"/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83836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96863"/>
            <a:ext cx="69850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Hier steht eine Musterüberschrift</a:t>
            </a:r>
          </a:p>
        </p:txBody>
      </p:sp>
      <p:sp>
        <p:nvSpPr>
          <p:cNvPr id="18" name="Datumsplatzhalter 17"/>
          <p:cNvSpPr>
            <a:spLocks noGrp="1"/>
          </p:cNvSpPr>
          <p:nvPr>
            <p:ph type="dt" sz="half" idx="2"/>
          </p:nvPr>
        </p:nvSpPr>
        <p:spPr>
          <a:xfrm>
            <a:off x="6227763" y="6575425"/>
            <a:ext cx="671512" cy="282575"/>
          </a:xfrm>
          <a:prstGeom prst="rect">
            <a:avLst/>
          </a:prstGeom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4A99"/>
                </a:solidFill>
                <a:latin typeface="Verdana" charset="0"/>
                <a:cs typeface="Verdana" charset="0"/>
              </a:defRPr>
            </a:lvl1pPr>
          </a:lstStyle>
          <a:p>
            <a:pPr>
              <a:defRPr/>
            </a:pPr>
            <a:fld id="{6E00064A-CBA8-E048-AE19-1199A613F43D}" type="datetime1">
              <a:rPr lang="de-DE"/>
              <a:pPr>
                <a:defRPr/>
              </a:pPr>
              <a:t>31.08.2020</a:t>
            </a:fld>
            <a:endParaRPr lang="de-DE"/>
          </a:p>
        </p:txBody>
      </p:sp>
      <p:pic>
        <p:nvPicPr>
          <p:cNvPr id="1028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72338" y="189487"/>
            <a:ext cx="1600200" cy="53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ußzeilenplatzhalter 18"/>
          <p:cNvSpPr txBox="1">
            <a:spLocks/>
          </p:cNvSpPr>
          <p:nvPr userDrawn="1"/>
        </p:nvSpPr>
        <p:spPr>
          <a:xfrm>
            <a:off x="6948488" y="6561138"/>
            <a:ext cx="1379537" cy="288925"/>
          </a:xfrm>
          <a:prstGeom prst="rect">
            <a:avLst/>
          </a:prstGeom>
          <a:solidFill>
            <a:srgbClr val="004A99"/>
          </a:solidFill>
        </p:spPr>
        <p:txBody>
          <a:bodyPr lIns="46800" rIns="4680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519113" indent="-519113">
              <a:tabLst>
                <a:tab pos="1169988" algn="l"/>
              </a:tabLst>
              <a:defRPr/>
            </a:pPr>
            <a:r>
              <a:rPr lang="de-DE" dirty="0" smtClean="0"/>
              <a:t>www.sbi.uni-rostock.de</a:t>
            </a:r>
            <a:endParaRPr lang="de-DE" dirty="0"/>
          </a:p>
        </p:txBody>
      </p:sp>
      <p:sp>
        <p:nvSpPr>
          <p:cNvPr id="9" name="Foliennummernplatzhalter 19"/>
          <p:cNvSpPr txBox="1">
            <a:spLocks/>
          </p:cNvSpPr>
          <p:nvPr userDrawn="1"/>
        </p:nvSpPr>
        <p:spPr>
          <a:xfrm>
            <a:off x="8324850" y="6561138"/>
            <a:ext cx="452438" cy="2889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fld id="{D526042A-FF7A-F542-9CF6-C826B517C269}" type="slidenum">
              <a:rPr lang="de-DE" sz="800" smtClean="0">
                <a:solidFill>
                  <a:srgbClr val="004A99"/>
                </a:solidFill>
                <a:latin typeface="Verdana" charset="0"/>
                <a:cs typeface="Verdana" charset="0"/>
              </a:rPr>
              <a:pPr algn="r" eaLnBrk="1" hangingPunct="1">
                <a:defRPr/>
              </a:pPr>
              <a:t>‹Nr.›</a:t>
            </a:fld>
            <a:endParaRPr lang="de-DE" sz="800" smtClean="0">
              <a:solidFill>
                <a:srgbClr val="004A99"/>
              </a:solidFill>
              <a:latin typeface="Verdana" charset="0"/>
              <a:cs typeface="Verdana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79388" y="873125"/>
            <a:ext cx="8677275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05" r:id="rId1"/>
    <p:sldLayoutId id="2147487111" r:id="rId2"/>
    <p:sldLayoutId id="2147487106" r:id="rId3"/>
    <p:sldLayoutId id="2147487107" r:id="rId4"/>
    <p:sldLayoutId id="2147487108" r:id="rId5"/>
    <p:sldLayoutId id="2147487109" r:id="rId6"/>
    <p:sldLayoutId id="2147487110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+mj-lt"/>
          <a:ea typeface="ＭＳ Ｐゴシック" charset="0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Calibri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Calibri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Calibri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Calibri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ctrTitle"/>
          </p:nvPr>
        </p:nvSpPr>
        <p:spPr>
          <a:xfrm>
            <a:off x="250825" y="1130635"/>
            <a:ext cx="8713788" cy="1226590"/>
          </a:xfrm>
        </p:spPr>
        <p:txBody>
          <a:bodyPr/>
          <a:lstStyle/>
          <a:p>
            <a:r>
              <a:rPr lang="en-US" sz="4000" dirty="0" smtClean="0"/>
              <a:t>Augmented Information Retrieval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35038" y="1758969"/>
            <a:ext cx="7561262" cy="500062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de-DE" sz="2400" i="0" dirty="0" smtClean="0">
                <a:ea typeface="+mn-ea"/>
                <a:cs typeface="+mn-cs"/>
              </a:rPr>
              <a:t>Julia Scheel, Tom Gebhardt, Olaf Wolkenhauer</a:t>
            </a:r>
            <a:endParaRPr lang="en-US" sz="2400" i="0" dirty="0" smtClean="0"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70675" y="5946775"/>
            <a:ext cx="247332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5"/>
          </p:nvPr>
        </p:nvSpPr>
        <p:spPr>
          <a:xfrm>
            <a:off x="215517" y="1160464"/>
            <a:ext cx="5475719" cy="5143500"/>
          </a:xfrm>
        </p:spPr>
        <p:txBody>
          <a:bodyPr/>
          <a:lstStyle/>
          <a:p>
            <a:pPr marL="11113" indent="0">
              <a:buNone/>
            </a:pPr>
            <a:r>
              <a:rPr lang="en-US" dirty="0" smtClean="0"/>
              <a:t>When collaborating with a company, our team was asked to investigate how their medical product works and whether it is effective. </a:t>
            </a:r>
            <a:r>
              <a:rPr lang="en-GB" dirty="0" smtClean="0"/>
              <a:t>Therefore</a:t>
            </a:r>
            <a:r>
              <a:rPr lang="en-US" dirty="0" smtClean="0"/>
              <a:t>:</a:t>
            </a:r>
          </a:p>
          <a:p>
            <a:endParaRPr lang="de-DE" dirty="0"/>
          </a:p>
          <a:p>
            <a:r>
              <a:rPr lang="de-DE" dirty="0" err="1" smtClean="0"/>
              <a:t>Several</a:t>
            </a:r>
            <a:r>
              <a:rPr lang="de-DE" dirty="0" smtClean="0"/>
              <a:t> </a:t>
            </a:r>
            <a:r>
              <a:rPr lang="de-DE" dirty="0" err="1" smtClean="0"/>
              <a:t>researchers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students</a:t>
            </a:r>
            <a:r>
              <a:rPr lang="de-DE" dirty="0"/>
              <a:t> </a:t>
            </a:r>
            <a:r>
              <a:rPr lang="de-DE" dirty="0" err="1" smtClean="0"/>
              <a:t>read</a:t>
            </a:r>
            <a:r>
              <a:rPr lang="de-DE" dirty="0" smtClean="0"/>
              <a:t> </a:t>
            </a:r>
            <a:r>
              <a:rPr lang="de-DE" dirty="0" err="1" smtClean="0"/>
              <a:t>vast</a:t>
            </a:r>
            <a:r>
              <a:rPr lang="de-DE" dirty="0" smtClean="0"/>
              <a:t> </a:t>
            </a:r>
            <a:r>
              <a:rPr lang="de-DE" dirty="0" err="1" smtClean="0"/>
              <a:t>amounts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publications</a:t>
            </a:r>
            <a:endParaRPr lang="de-DE" dirty="0" smtClean="0"/>
          </a:p>
          <a:p>
            <a:r>
              <a:rPr lang="de-DE" dirty="0" err="1" smtClean="0"/>
              <a:t>Spending</a:t>
            </a:r>
            <a:r>
              <a:rPr lang="de-DE" dirty="0" smtClean="0"/>
              <a:t> </a:t>
            </a:r>
            <a:r>
              <a:rPr lang="de-DE" dirty="0" err="1" smtClean="0"/>
              <a:t>hours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days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identify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relevant </a:t>
            </a:r>
            <a:r>
              <a:rPr lang="de-DE" dirty="0" err="1" smtClean="0"/>
              <a:t>molecular</a:t>
            </a:r>
            <a:r>
              <a:rPr lang="de-DE" dirty="0" smtClean="0"/>
              <a:t> </a:t>
            </a:r>
            <a:r>
              <a:rPr lang="de-DE" dirty="0" err="1" smtClean="0"/>
              <a:t>interactions</a:t>
            </a:r>
            <a:endParaRPr lang="de-DE" dirty="0" smtClean="0"/>
          </a:p>
          <a:p>
            <a:r>
              <a:rPr lang="de-DE" dirty="0" err="1" smtClean="0"/>
              <a:t>Converting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textual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a </a:t>
            </a:r>
            <a:r>
              <a:rPr lang="de-DE" dirty="0" err="1" smtClean="0"/>
              <a:t>tabular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r>
              <a:rPr lang="de-DE" dirty="0" err="1" smtClean="0"/>
              <a:t>Connecting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databases</a:t>
            </a:r>
            <a:endParaRPr lang="de-DE" dirty="0" smtClean="0"/>
          </a:p>
          <a:p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finally</a:t>
            </a:r>
            <a:r>
              <a:rPr lang="de-DE" dirty="0" smtClean="0"/>
              <a:t> </a:t>
            </a:r>
            <a:r>
              <a:rPr lang="de-DE" dirty="0" err="1" smtClean="0"/>
              <a:t>constructing</a:t>
            </a:r>
            <a:r>
              <a:rPr lang="de-DE" dirty="0" smtClean="0"/>
              <a:t> a </a:t>
            </a:r>
            <a:r>
              <a:rPr lang="de-DE" dirty="0" err="1" smtClean="0"/>
              <a:t>molecular</a:t>
            </a:r>
            <a:r>
              <a:rPr lang="de-DE" dirty="0" smtClean="0"/>
              <a:t> </a:t>
            </a:r>
            <a:r>
              <a:rPr lang="de-DE" dirty="0" err="1" smtClean="0"/>
              <a:t>interaction</a:t>
            </a:r>
            <a:r>
              <a:rPr lang="de-DE" dirty="0" smtClean="0"/>
              <a:t> </a:t>
            </a:r>
            <a:r>
              <a:rPr lang="de-DE" dirty="0" err="1" smtClean="0"/>
              <a:t>map</a:t>
            </a:r>
            <a:r>
              <a:rPr lang="de-DE" dirty="0" smtClean="0"/>
              <a:t> (</a:t>
            </a:r>
            <a:r>
              <a:rPr lang="de-DE" dirty="0" err="1" smtClean="0"/>
              <a:t>network</a:t>
            </a:r>
            <a:r>
              <a:rPr lang="de-DE" dirty="0" smtClean="0"/>
              <a:t>)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endParaRPr lang="en-US" dirty="0" smtClean="0"/>
          </a:p>
          <a:p>
            <a:r>
              <a:rPr lang="en-US" dirty="0" smtClean="0"/>
              <a:t>Afterwards the map gets revised, corrected and extended, making it a iterative process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545" y="1728402"/>
            <a:ext cx="1085766" cy="909590"/>
          </a:xfrm>
          <a:prstGeom prst="rect">
            <a:avLst/>
          </a:prstGeom>
        </p:spPr>
      </p:pic>
      <p:grpSp>
        <p:nvGrpSpPr>
          <p:cNvPr id="18" name="Gruppieren 17"/>
          <p:cNvGrpSpPr/>
          <p:nvPr/>
        </p:nvGrpSpPr>
        <p:grpSpPr>
          <a:xfrm>
            <a:off x="7348629" y="1678292"/>
            <a:ext cx="1441666" cy="1115404"/>
            <a:chOff x="6948576" y="2280034"/>
            <a:chExt cx="1914337" cy="1225089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0632" y="2280034"/>
              <a:ext cx="892100" cy="684084"/>
            </a:xfrm>
            <a:prstGeom prst="rect">
              <a:avLst/>
            </a:prstGeom>
          </p:spPr>
        </p:pic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576" y="2821039"/>
              <a:ext cx="892100" cy="684084"/>
            </a:xfrm>
            <a:prstGeom prst="rect">
              <a:avLst/>
            </a:prstGeom>
          </p:spPr>
        </p:pic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0813" y="2821039"/>
              <a:ext cx="892100" cy="684084"/>
            </a:xfrm>
            <a:prstGeom prst="rect">
              <a:avLst/>
            </a:prstGeom>
          </p:spPr>
        </p:pic>
      </p:grpSp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244" y="5057761"/>
            <a:ext cx="981308" cy="688012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545" y="4826434"/>
            <a:ext cx="1243338" cy="990886"/>
          </a:xfrm>
          <a:prstGeom prst="rect">
            <a:avLst/>
          </a:prstGeom>
        </p:spPr>
      </p:pic>
      <p:cxnSp>
        <p:nvCxnSpPr>
          <p:cNvPr id="34" name="Gerade Verbindung mit Pfeil 33"/>
          <p:cNvCxnSpPr/>
          <p:nvPr/>
        </p:nvCxnSpPr>
        <p:spPr>
          <a:xfrm flipH="1" flipV="1">
            <a:off x="7068312" y="5365387"/>
            <a:ext cx="616232" cy="9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7251192" y="2916936"/>
            <a:ext cx="867272" cy="2020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winkelter Verbinder 19"/>
          <p:cNvCxnSpPr/>
          <p:nvPr/>
        </p:nvCxnSpPr>
        <p:spPr>
          <a:xfrm rot="16200000" flipV="1">
            <a:off x="5473457" y="3732212"/>
            <a:ext cx="1837945" cy="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6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Aim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5"/>
          </p:nvPr>
        </p:nvSpPr>
        <p:spPr>
          <a:xfrm>
            <a:off x="215517" y="2413192"/>
            <a:ext cx="8151243" cy="5143500"/>
          </a:xfrm>
        </p:spPr>
        <p:txBody>
          <a:bodyPr/>
          <a:lstStyle/>
          <a:p>
            <a:r>
              <a:rPr lang="de-DE" dirty="0" err="1" smtClean="0"/>
              <a:t>Reduce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time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extract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endParaRPr lang="de-DE" dirty="0" smtClean="0"/>
          </a:p>
          <a:p>
            <a:r>
              <a:rPr lang="de-DE" dirty="0" err="1" smtClean="0"/>
              <a:t>Identify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tool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interviewing</a:t>
            </a:r>
            <a:r>
              <a:rPr lang="de-DE" dirty="0" smtClean="0"/>
              <a:t> a „</a:t>
            </a:r>
            <a:r>
              <a:rPr lang="de-DE" dirty="0" err="1" smtClean="0"/>
              <a:t>customer</a:t>
            </a:r>
            <a:r>
              <a:rPr lang="de-DE" dirty="0" smtClean="0"/>
              <a:t>“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background</a:t>
            </a:r>
            <a:r>
              <a:rPr lang="de-DE" dirty="0" smtClean="0"/>
              <a:t> in </a:t>
            </a:r>
            <a:r>
              <a:rPr lang="de-DE" dirty="0" err="1" smtClean="0"/>
              <a:t>molecular</a:t>
            </a:r>
            <a:r>
              <a:rPr lang="de-DE" dirty="0" smtClean="0"/>
              <a:t> </a:t>
            </a:r>
            <a:r>
              <a:rPr lang="de-DE" dirty="0" err="1" smtClean="0"/>
              <a:t>biology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science</a:t>
            </a:r>
            <a:endParaRPr lang="de-DE" dirty="0" smtClean="0"/>
          </a:p>
          <a:p>
            <a:r>
              <a:rPr lang="de-DE" dirty="0" err="1" smtClean="0"/>
              <a:t>Investigate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standard</a:t>
            </a:r>
            <a:r>
              <a:rPr lang="de-DE" dirty="0" smtClean="0"/>
              <a:t> </a:t>
            </a:r>
            <a:r>
              <a:rPr lang="de-DE" dirty="0" err="1" smtClean="0"/>
              <a:t>workflow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a </a:t>
            </a:r>
            <a:r>
              <a:rPr lang="de-DE" dirty="0" err="1" smtClean="0"/>
              <a:t>tool</a:t>
            </a:r>
            <a:endParaRPr lang="de-DE" dirty="0" smtClean="0"/>
          </a:p>
          <a:p>
            <a:r>
              <a:rPr lang="de-DE" dirty="0" smtClean="0"/>
              <a:t>The </a:t>
            </a:r>
            <a:r>
              <a:rPr lang="de-DE" dirty="0" err="1" smtClean="0"/>
              <a:t>tool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screen</a:t>
            </a:r>
            <a:r>
              <a:rPr lang="de-DE" dirty="0" smtClean="0"/>
              <a:t> a </a:t>
            </a:r>
            <a:r>
              <a:rPr lang="de-DE" dirty="0" err="1" smtClean="0"/>
              <a:t>scientifc</a:t>
            </a:r>
            <a:r>
              <a:rPr lang="de-DE" dirty="0" smtClean="0"/>
              <a:t> </a:t>
            </a:r>
            <a:r>
              <a:rPr lang="de-DE" dirty="0" err="1" smtClean="0"/>
              <a:t>paper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augment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ease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retrieval</a:t>
            </a:r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1089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935038" y="1360202"/>
            <a:ext cx="7561261" cy="890577"/>
          </a:xfrm>
        </p:spPr>
        <p:txBody>
          <a:bodyPr/>
          <a:lstStyle/>
          <a:p>
            <a:r>
              <a:rPr lang="de-DE" dirty="0" err="1" smtClean="0"/>
              <a:t>Get</a:t>
            </a:r>
            <a:r>
              <a:rPr lang="de-DE" dirty="0" smtClean="0"/>
              <a:t> in </a:t>
            </a:r>
            <a:r>
              <a:rPr lang="de-DE" dirty="0" err="1" smtClean="0"/>
              <a:t>touch</a:t>
            </a:r>
            <a:r>
              <a:rPr lang="de-DE" dirty="0" smtClean="0"/>
              <a:t>!</a:t>
            </a:r>
            <a:endParaRPr lang="en-US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julia.scheel@uni-rostock.de &amp; tom.gebhardt@uni-rostock.de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615627"/>
      </p:ext>
    </p:extLst>
  </p:cSld>
  <p:clrMapOvr>
    <a:masterClrMapping/>
  </p:clrMapOvr>
</p:sld>
</file>

<file path=ppt/theme/theme1.xml><?xml version="1.0" encoding="utf-8"?>
<a:theme xmlns:a="http://schemas.openxmlformats.org/drawingml/2006/main" name="SBI">
  <a:themeElements>
    <a:clrScheme name="Uniblau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A99"/>
      </a:accent1>
      <a:accent2>
        <a:srgbClr val="1957A0"/>
      </a:accent2>
      <a:accent3>
        <a:srgbClr val="4066AA"/>
      </a:accent3>
      <a:accent4>
        <a:srgbClr val="5C77B4"/>
      </a:accent4>
      <a:accent5>
        <a:srgbClr val="7588BF"/>
      </a:accent5>
      <a:accent6>
        <a:srgbClr val="8E9AC9"/>
      </a:accent6>
      <a:hlink>
        <a:srgbClr val="A5AED5"/>
      </a:hlink>
      <a:folHlink>
        <a:srgbClr val="BCC3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>
            <a:latin typeface="+mn-lt"/>
          </a:defRPr>
        </a:defPPr>
      </a:lstStyle>
    </a:tx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Bildschirmpräsentation (4:3)</PresentationFormat>
  <Paragraphs>19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Symbol</vt:lpstr>
      <vt:lpstr>Verdana</vt:lpstr>
      <vt:lpstr>Wingdings</vt:lpstr>
      <vt:lpstr>SBI</vt:lpstr>
      <vt:lpstr>Augmented Information Retrieval</vt:lpstr>
      <vt:lpstr>Motivation</vt:lpstr>
      <vt:lpstr>Aim of the project</vt:lpstr>
      <vt:lpstr>Get in touch!</vt:lpstr>
    </vt:vector>
  </TitlesOfParts>
  <Company>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Gebhardt</dc:creator>
  <cp:lastModifiedBy>Tom</cp:lastModifiedBy>
  <cp:revision>1791</cp:revision>
  <cp:lastPrinted>2013-06-26T15:17:32Z</cp:lastPrinted>
  <dcterms:created xsi:type="dcterms:W3CDTF">2009-10-24T13:05:14Z</dcterms:created>
  <dcterms:modified xsi:type="dcterms:W3CDTF">2020-08-31T15:18:36Z</dcterms:modified>
</cp:coreProperties>
</file>