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0275213" cy="42803763"/>
  <p:notesSz cx="6858000" cy="9144000"/>
  <p:embeddedFontLst>
    <p:embeddedFont>
      <p:font typeface="Calibri" panose="020F0502020204030204" pitchFamily="34" charset="0"/>
      <p:regular r:id="rId4"/>
      <p:bold r:id="rId5"/>
      <p:italic r:id="rId6"/>
      <p:boldItalic r:id="rId7"/>
    </p:embeddedFont>
    <p:embeddedFont>
      <p:font typeface="IBM Plex Mono" panose="020B0604020202020204" charset="0"/>
      <p:regular r:id="rId8"/>
      <p:bold r:id="rId9"/>
      <p:italic r:id="rId10"/>
      <p:boldItalic r:id="rId11"/>
    </p:embeddedFont>
    <p:embeddedFont>
      <p:font typeface="IBM Plex Sans" panose="020B0604020202020204" charset="0"/>
      <p:regular r:id="rId12"/>
      <p:bold r:id="rId13"/>
      <p:italic r:id="rId14"/>
      <p:boldItalic r:id="rId15"/>
    </p:embeddedFont>
    <p:embeddedFont>
      <p:font typeface="IBM Plex Sans Medium"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74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L"/>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270641" y="7005156"/>
            <a:ext cx="25733932" cy="1490205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9865"/>
              <a:buFont typeface="Calibri"/>
              <a:buNone/>
              <a:defRPr sz="198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784402" y="22481888"/>
            <a:ext cx="22706410" cy="103343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311"/>
              </a:spcBef>
              <a:spcAft>
                <a:spcPts val="0"/>
              </a:spcAft>
              <a:buClr>
                <a:schemeClr val="dk1"/>
              </a:buClr>
              <a:buSzPts val="7946"/>
              <a:buNone/>
              <a:defRPr sz="7946"/>
            </a:lvl1pPr>
            <a:lvl2pPr lvl="1" algn="ctr">
              <a:lnSpc>
                <a:spcPct val="90000"/>
              </a:lnSpc>
              <a:spcBef>
                <a:spcPts val="1655"/>
              </a:spcBef>
              <a:spcAft>
                <a:spcPts val="0"/>
              </a:spcAft>
              <a:buClr>
                <a:schemeClr val="dk1"/>
              </a:buClr>
              <a:buSzPts val="6622"/>
              <a:buNone/>
              <a:defRPr sz="6622"/>
            </a:lvl2pPr>
            <a:lvl3pPr lvl="2" algn="ctr">
              <a:lnSpc>
                <a:spcPct val="90000"/>
              </a:lnSpc>
              <a:spcBef>
                <a:spcPts val="1655"/>
              </a:spcBef>
              <a:spcAft>
                <a:spcPts val="0"/>
              </a:spcAft>
              <a:buClr>
                <a:schemeClr val="dk1"/>
              </a:buClr>
              <a:buSzPts val="5960"/>
              <a:buNone/>
              <a:defRPr sz="5960"/>
            </a:lvl3pPr>
            <a:lvl4pPr lvl="3" algn="ctr">
              <a:lnSpc>
                <a:spcPct val="90000"/>
              </a:lnSpc>
              <a:spcBef>
                <a:spcPts val="1655"/>
              </a:spcBef>
              <a:spcAft>
                <a:spcPts val="0"/>
              </a:spcAft>
              <a:buClr>
                <a:schemeClr val="dk1"/>
              </a:buClr>
              <a:buSzPts val="5297"/>
              <a:buNone/>
              <a:defRPr sz="5297"/>
            </a:lvl4pPr>
            <a:lvl5pPr lvl="4" algn="ctr">
              <a:lnSpc>
                <a:spcPct val="90000"/>
              </a:lnSpc>
              <a:spcBef>
                <a:spcPts val="1655"/>
              </a:spcBef>
              <a:spcAft>
                <a:spcPts val="0"/>
              </a:spcAft>
              <a:buClr>
                <a:schemeClr val="dk1"/>
              </a:buClr>
              <a:buSzPts val="5297"/>
              <a:buNone/>
              <a:defRPr sz="5297"/>
            </a:lvl5pPr>
            <a:lvl6pPr lvl="5" algn="ctr">
              <a:lnSpc>
                <a:spcPct val="90000"/>
              </a:lnSpc>
              <a:spcBef>
                <a:spcPts val="1655"/>
              </a:spcBef>
              <a:spcAft>
                <a:spcPts val="0"/>
              </a:spcAft>
              <a:buClr>
                <a:schemeClr val="dk1"/>
              </a:buClr>
              <a:buSzPts val="5297"/>
              <a:buNone/>
              <a:defRPr sz="5297"/>
            </a:lvl6pPr>
            <a:lvl7pPr lvl="6" algn="ctr">
              <a:lnSpc>
                <a:spcPct val="90000"/>
              </a:lnSpc>
              <a:spcBef>
                <a:spcPts val="1655"/>
              </a:spcBef>
              <a:spcAft>
                <a:spcPts val="0"/>
              </a:spcAft>
              <a:buClr>
                <a:schemeClr val="dk1"/>
              </a:buClr>
              <a:buSzPts val="5297"/>
              <a:buNone/>
              <a:defRPr sz="5297"/>
            </a:lvl7pPr>
            <a:lvl8pPr lvl="7" algn="ctr">
              <a:lnSpc>
                <a:spcPct val="90000"/>
              </a:lnSpc>
              <a:spcBef>
                <a:spcPts val="1655"/>
              </a:spcBef>
              <a:spcAft>
                <a:spcPts val="0"/>
              </a:spcAft>
              <a:buClr>
                <a:schemeClr val="dk1"/>
              </a:buClr>
              <a:buSzPts val="5297"/>
              <a:buNone/>
              <a:defRPr sz="5297"/>
            </a:lvl8pPr>
            <a:lvl9pPr lvl="8" algn="ctr">
              <a:lnSpc>
                <a:spcPct val="90000"/>
              </a:lnSpc>
              <a:spcBef>
                <a:spcPts val="1655"/>
              </a:spcBef>
              <a:spcAft>
                <a:spcPts val="0"/>
              </a:spcAft>
              <a:buClr>
                <a:schemeClr val="dk1"/>
              </a:buClr>
              <a:buSzPts val="5297"/>
              <a:buNone/>
              <a:defRPr sz="5297"/>
            </a:lvl9pPr>
          </a:lstStyle>
          <a:p>
            <a:endParaRPr/>
          </a:p>
        </p:txBody>
      </p:sp>
      <p:sp>
        <p:nvSpPr>
          <p:cNvPr id="18" name="Google Shape;18;p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558308" y="11917633"/>
            <a:ext cx="27158595" cy="261123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792641" y="17151963"/>
            <a:ext cx="36274212" cy="6528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452764" y="10813091"/>
            <a:ext cx="36274212" cy="19205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081421" y="11394520"/>
            <a:ext cx="26112370" cy="27158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065654" y="10671229"/>
            <a:ext cx="26112370" cy="178051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9865"/>
              <a:buFont typeface="Calibri"/>
              <a:buNone/>
              <a:defRPr sz="198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065654" y="28644847"/>
            <a:ext cx="26112370" cy="9363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7946"/>
              <a:buNone/>
              <a:defRPr sz="7946">
                <a:solidFill>
                  <a:schemeClr val="dk1"/>
                </a:solidFill>
              </a:defRPr>
            </a:lvl1pPr>
            <a:lvl2pPr marL="914400" lvl="1" indent="-228600" algn="l">
              <a:lnSpc>
                <a:spcPct val="90000"/>
              </a:lnSpc>
              <a:spcBef>
                <a:spcPts val="1655"/>
              </a:spcBef>
              <a:spcAft>
                <a:spcPts val="0"/>
              </a:spcAft>
              <a:buClr>
                <a:srgbClr val="888888"/>
              </a:buClr>
              <a:buSzPts val="6622"/>
              <a:buNone/>
              <a:defRPr sz="6622">
                <a:solidFill>
                  <a:srgbClr val="888888"/>
                </a:solidFill>
              </a:defRPr>
            </a:lvl2pPr>
            <a:lvl3pPr marL="1371600" lvl="2" indent="-228600" algn="l">
              <a:lnSpc>
                <a:spcPct val="90000"/>
              </a:lnSpc>
              <a:spcBef>
                <a:spcPts val="1655"/>
              </a:spcBef>
              <a:spcAft>
                <a:spcPts val="0"/>
              </a:spcAft>
              <a:buClr>
                <a:srgbClr val="888888"/>
              </a:buClr>
              <a:buSzPts val="5960"/>
              <a:buNone/>
              <a:defRPr sz="5960">
                <a:solidFill>
                  <a:srgbClr val="888888"/>
                </a:solidFill>
              </a:defRPr>
            </a:lvl3pPr>
            <a:lvl4pPr marL="1828800" lvl="3" indent="-228600" algn="l">
              <a:lnSpc>
                <a:spcPct val="90000"/>
              </a:lnSpc>
              <a:spcBef>
                <a:spcPts val="1655"/>
              </a:spcBef>
              <a:spcAft>
                <a:spcPts val="0"/>
              </a:spcAft>
              <a:buClr>
                <a:srgbClr val="888888"/>
              </a:buClr>
              <a:buSzPts val="5297"/>
              <a:buNone/>
              <a:defRPr sz="5297">
                <a:solidFill>
                  <a:srgbClr val="888888"/>
                </a:solidFill>
              </a:defRPr>
            </a:lvl4pPr>
            <a:lvl5pPr marL="2286000" lvl="4" indent="-228600" algn="l">
              <a:lnSpc>
                <a:spcPct val="90000"/>
              </a:lnSpc>
              <a:spcBef>
                <a:spcPts val="1655"/>
              </a:spcBef>
              <a:spcAft>
                <a:spcPts val="0"/>
              </a:spcAft>
              <a:buClr>
                <a:srgbClr val="888888"/>
              </a:buClr>
              <a:buSzPts val="5297"/>
              <a:buNone/>
              <a:defRPr sz="5297">
                <a:solidFill>
                  <a:srgbClr val="888888"/>
                </a:solidFill>
              </a:defRPr>
            </a:lvl5pPr>
            <a:lvl6pPr marL="2743200" lvl="5" indent="-228600" algn="l">
              <a:lnSpc>
                <a:spcPct val="90000"/>
              </a:lnSpc>
              <a:spcBef>
                <a:spcPts val="1655"/>
              </a:spcBef>
              <a:spcAft>
                <a:spcPts val="0"/>
              </a:spcAft>
              <a:buClr>
                <a:srgbClr val="888888"/>
              </a:buClr>
              <a:buSzPts val="5297"/>
              <a:buNone/>
              <a:defRPr sz="5297">
                <a:solidFill>
                  <a:srgbClr val="888888"/>
                </a:solidFill>
              </a:defRPr>
            </a:lvl6pPr>
            <a:lvl7pPr marL="3200400" lvl="6" indent="-228600" algn="l">
              <a:lnSpc>
                <a:spcPct val="90000"/>
              </a:lnSpc>
              <a:spcBef>
                <a:spcPts val="1655"/>
              </a:spcBef>
              <a:spcAft>
                <a:spcPts val="0"/>
              </a:spcAft>
              <a:buClr>
                <a:srgbClr val="888888"/>
              </a:buClr>
              <a:buSzPts val="5297"/>
              <a:buNone/>
              <a:defRPr sz="5297">
                <a:solidFill>
                  <a:srgbClr val="888888"/>
                </a:solidFill>
              </a:defRPr>
            </a:lvl7pPr>
            <a:lvl8pPr marL="3657600" lvl="7" indent="-228600" algn="l">
              <a:lnSpc>
                <a:spcPct val="90000"/>
              </a:lnSpc>
              <a:spcBef>
                <a:spcPts val="1655"/>
              </a:spcBef>
              <a:spcAft>
                <a:spcPts val="0"/>
              </a:spcAft>
              <a:buClr>
                <a:srgbClr val="888888"/>
              </a:buClr>
              <a:buSzPts val="5297"/>
              <a:buNone/>
              <a:defRPr sz="5297">
                <a:solidFill>
                  <a:srgbClr val="888888"/>
                </a:solidFill>
              </a:defRPr>
            </a:lvl8pPr>
            <a:lvl9pPr marL="4114800" lvl="8" indent="-228600" algn="l">
              <a:lnSpc>
                <a:spcPct val="90000"/>
              </a:lnSpc>
              <a:spcBef>
                <a:spcPts val="1655"/>
              </a:spcBef>
              <a:spcAft>
                <a:spcPts val="0"/>
              </a:spcAft>
              <a:buClr>
                <a:srgbClr val="888888"/>
              </a:buClr>
              <a:buSzPts val="5297"/>
              <a:buNone/>
              <a:defRPr sz="5297">
                <a:solidFill>
                  <a:srgbClr val="888888"/>
                </a:solidFill>
              </a:defRPr>
            </a:lvl9pPr>
          </a:lstStyle>
          <a:p>
            <a:endParaRPr/>
          </a:p>
        </p:txBody>
      </p:sp>
      <p:sp>
        <p:nvSpPr>
          <p:cNvPr id="30" name="Google Shape;30;p4"/>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081421" y="11394520"/>
            <a:ext cx="12866966" cy="27158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15326827" y="11394520"/>
            <a:ext cx="12866966" cy="27158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085364"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085368" y="10492870"/>
            <a:ext cx="12807831" cy="51423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311"/>
              </a:spcBef>
              <a:spcAft>
                <a:spcPts val="0"/>
              </a:spcAft>
              <a:buClr>
                <a:schemeClr val="dk1"/>
              </a:buClr>
              <a:buSzPts val="7946"/>
              <a:buNone/>
              <a:defRPr sz="7946" b="1"/>
            </a:lvl1pPr>
            <a:lvl2pPr marL="914400" lvl="1" indent="-228600" algn="l">
              <a:lnSpc>
                <a:spcPct val="90000"/>
              </a:lnSpc>
              <a:spcBef>
                <a:spcPts val="1655"/>
              </a:spcBef>
              <a:spcAft>
                <a:spcPts val="0"/>
              </a:spcAft>
              <a:buClr>
                <a:schemeClr val="dk1"/>
              </a:buClr>
              <a:buSzPts val="6622"/>
              <a:buNone/>
              <a:defRPr sz="6622" b="1"/>
            </a:lvl2pPr>
            <a:lvl3pPr marL="1371600" lvl="2" indent="-228600" algn="l">
              <a:lnSpc>
                <a:spcPct val="90000"/>
              </a:lnSpc>
              <a:spcBef>
                <a:spcPts val="1655"/>
              </a:spcBef>
              <a:spcAft>
                <a:spcPts val="0"/>
              </a:spcAft>
              <a:buClr>
                <a:schemeClr val="dk1"/>
              </a:buClr>
              <a:buSzPts val="5960"/>
              <a:buNone/>
              <a:defRPr sz="5960" b="1"/>
            </a:lvl3pPr>
            <a:lvl4pPr marL="1828800" lvl="3" indent="-228600" algn="l">
              <a:lnSpc>
                <a:spcPct val="90000"/>
              </a:lnSpc>
              <a:spcBef>
                <a:spcPts val="1655"/>
              </a:spcBef>
              <a:spcAft>
                <a:spcPts val="0"/>
              </a:spcAft>
              <a:buClr>
                <a:schemeClr val="dk1"/>
              </a:buClr>
              <a:buSzPts val="5297"/>
              <a:buNone/>
              <a:defRPr sz="5297" b="1"/>
            </a:lvl4pPr>
            <a:lvl5pPr marL="2286000" lvl="4" indent="-228600" algn="l">
              <a:lnSpc>
                <a:spcPct val="90000"/>
              </a:lnSpc>
              <a:spcBef>
                <a:spcPts val="1655"/>
              </a:spcBef>
              <a:spcAft>
                <a:spcPts val="0"/>
              </a:spcAft>
              <a:buClr>
                <a:schemeClr val="dk1"/>
              </a:buClr>
              <a:buSzPts val="5297"/>
              <a:buNone/>
              <a:defRPr sz="5297" b="1"/>
            </a:lvl5pPr>
            <a:lvl6pPr marL="2743200" lvl="5" indent="-228600" algn="l">
              <a:lnSpc>
                <a:spcPct val="90000"/>
              </a:lnSpc>
              <a:spcBef>
                <a:spcPts val="1655"/>
              </a:spcBef>
              <a:spcAft>
                <a:spcPts val="0"/>
              </a:spcAft>
              <a:buClr>
                <a:schemeClr val="dk1"/>
              </a:buClr>
              <a:buSzPts val="5297"/>
              <a:buNone/>
              <a:defRPr sz="5297" b="1"/>
            </a:lvl6pPr>
            <a:lvl7pPr marL="3200400" lvl="6" indent="-228600" algn="l">
              <a:lnSpc>
                <a:spcPct val="90000"/>
              </a:lnSpc>
              <a:spcBef>
                <a:spcPts val="1655"/>
              </a:spcBef>
              <a:spcAft>
                <a:spcPts val="0"/>
              </a:spcAft>
              <a:buClr>
                <a:schemeClr val="dk1"/>
              </a:buClr>
              <a:buSzPts val="5297"/>
              <a:buNone/>
              <a:defRPr sz="5297" b="1"/>
            </a:lvl7pPr>
            <a:lvl8pPr marL="3657600" lvl="7" indent="-228600" algn="l">
              <a:lnSpc>
                <a:spcPct val="90000"/>
              </a:lnSpc>
              <a:spcBef>
                <a:spcPts val="1655"/>
              </a:spcBef>
              <a:spcAft>
                <a:spcPts val="0"/>
              </a:spcAft>
              <a:buClr>
                <a:schemeClr val="dk1"/>
              </a:buClr>
              <a:buSzPts val="5297"/>
              <a:buNone/>
              <a:defRPr sz="5297" b="1"/>
            </a:lvl8pPr>
            <a:lvl9pPr marL="4114800" lvl="8" indent="-228600" algn="l">
              <a:lnSpc>
                <a:spcPct val="90000"/>
              </a:lnSpc>
              <a:spcBef>
                <a:spcPts val="1655"/>
              </a:spcBef>
              <a:spcAft>
                <a:spcPts val="0"/>
              </a:spcAft>
              <a:buClr>
                <a:schemeClr val="dk1"/>
              </a:buClr>
              <a:buSzPts val="5297"/>
              <a:buNone/>
              <a:defRPr sz="5297" b="1"/>
            </a:lvl9pPr>
          </a:lstStyle>
          <a:p>
            <a:endParaRPr/>
          </a:p>
        </p:txBody>
      </p:sp>
      <p:sp>
        <p:nvSpPr>
          <p:cNvPr id="43" name="Google Shape;43;p6"/>
          <p:cNvSpPr txBox="1">
            <a:spLocks noGrp="1"/>
          </p:cNvSpPr>
          <p:nvPr>
            <p:ph type="body" idx="2"/>
          </p:nvPr>
        </p:nvSpPr>
        <p:spPr>
          <a:xfrm>
            <a:off x="2085368" y="15635264"/>
            <a:ext cx="12807831" cy="2299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15326828" y="10492870"/>
            <a:ext cx="12870910" cy="51423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311"/>
              </a:spcBef>
              <a:spcAft>
                <a:spcPts val="0"/>
              </a:spcAft>
              <a:buClr>
                <a:schemeClr val="dk1"/>
              </a:buClr>
              <a:buSzPts val="7946"/>
              <a:buNone/>
              <a:defRPr sz="7946" b="1"/>
            </a:lvl1pPr>
            <a:lvl2pPr marL="914400" lvl="1" indent="-228600" algn="l">
              <a:lnSpc>
                <a:spcPct val="90000"/>
              </a:lnSpc>
              <a:spcBef>
                <a:spcPts val="1655"/>
              </a:spcBef>
              <a:spcAft>
                <a:spcPts val="0"/>
              </a:spcAft>
              <a:buClr>
                <a:schemeClr val="dk1"/>
              </a:buClr>
              <a:buSzPts val="6622"/>
              <a:buNone/>
              <a:defRPr sz="6622" b="1"/>
            </a:lvl2pPr>
            <a:lvl3pPr marL="1371600" lvl="2" indent="-228600" algn="l">
              <a:lnSpc>
                <a:spcPct val="90000"/>
              </a:lnSpc>
              <a:spcBef>
                <a:spcPts val="1655"/>
              </a:spcBef>
              <a:spcAft>
                <a:spcPts val="0"/>
              </a:spcAft>
              <a:buClr>
                <a:schemeClr val="dk1"/>
              </a:buClr>
              <a:buSzPts val="5960"/>
              <a:buNone/>
              <a:defRPr sz="5960" b="1"/>
            </a:lvl3pPr>
            <a:lvl4pPr marL="1828800" lvl="3" indent="-228600" algn="l">
              <a:lnSpc>
                <a:spcPct val="90000"/>
              </a:lnSpc>
              <a:spcBef>
                <a:spcPts val="1655"/>
              </a:spcBef>
              <a:spcAft>
                <a:spcPts val="0"/>
              </a:spcAft>
              <a:buClr>
                <a:schemeClr val="dk1"/>
              </a:buClr>
              <a:buSzPts val="5297"/>
              <a:buNone/>
              <a:defRPr sz="5297" b="1"/>
            </a:lvl4pPr>
            <a:lvl5pPr marL="2286000" lvl="4" indent="-228600" algn="l">
              <a:lnSpc>
                <a:spcPct val="90000"/>
              </a:lnSpc>
              <a:spcBef>
                <a:spcPts val="1655"/>
              </a:spcBef>
              <a:spcAft>
                <a:spcPts val="0"/>
              </a:spcAft>
              <a:buClr>
                <a:schemeClr val="dk1"/>
              </a:buClr>
              <a:buSzPts val="5297"/>
              <a:buNone/>
              <a:defRPr sz="5297" b="1"/>
            </a:lvl5pPr>
            <a:lvl6pPr marL="2743200" lvl="5" indent="-228600" algn="l">
              <a:lnSpc>
                <a:spcPct val="90000"/>
              </a:lnSpc>
              <a:spcBef>
                <a:spcPts val="1655"/>
              </a:spcBef>
              <a:spcAft>
                <a:spcPts val="0"/>
              </a:spcAft>
              <a:buClr>
                <a:schemeClr val="dk1"/>
              </a:buClr>
              <a:buSzPts val="5297"/>
              <a:buNone/>
              <a:defRPr sz="5297" b="1"/>
            </a:lvl6pPr>
            <a:lvl7pPr marL="3200400" lvl="6" indent="-228600" algn="l">
              <a:lnSpc>
                <a:spcPct val="90000"/>
              </a:lnSpc>
              <a:spcBef>
                <a:spcPts val="1655"/>
              </a:spcBef>
              <a:spcAft>
                <a:spcPts val="0"/>
              </a:spcAft>
              <a:buClr>
                <a:schemeClr val="dk1"/>
              </a:buClr>
              <a:buSzPts val="5297"/>
              <a:buNone/>
              <a:defRPr sz="5297" b="1"/>
            </a:lvl7pPr>
            <a:lvl8pPr marL="3657600" lvl="7" indent="-228600" algn="l">
              <a:lnSpc>
                <a:spcPct val="90000"/>
              </a:lnSpc>
              <a:spcBef>
                <a:spcPts val="1655"/>
              </a:spcBef>
              <a:spcAft>
                <a:spcPts val="0"/>
              </a:spcAft>
              <a:buClr>
                <a:schemeClr val="dk1"/>
              </a:buClr>
              <a:buSzPts val="5297"/>
              <a:buNone/>
              <a:defRPr sz="5297" b="1"/>
            </a:lvl8pPr>
            <a:lvl9pPr marL="4114800" lvl="8" indent="-228600" algn="l">
              <a:lnSpc>
                <a:spcPct val="90000"/>
              </a:lnSpc>
              <a:spcBef>
                <a:spcPts val="1655"/>
              </a:spcBef>
              <a:spcAft>
                <a:spcPts val="0"/>
              </a:spcAft>
              <a:buClr>
                <a:schemeClr val="dk1"/>
              </a:buClr>
              <a:buSzPts val="5297"/>
              <a:buNone/>
              <a:defRPr sz="5297" b="1"/>
            </a:lvl9pPr>
          </a:lstStyle>
          <a:p>
            <a:endParaRPr/>
          </a:p>
        </p:txBody>
      </p:sp>
      <p:sp>
        <p:nvSpPr>
          <p:cNvPr id="45" name="Google Shape;45;p6"/>
          <p:cNvSpPr txBox="1">
            <a:spLocks noGrp="1"/>
          </p:cNvSpPr>
          <p:nvPr>
            <p:ph type="body" idx="4"/>
          </p:nvPr>
        </p:nvSpPr>
        <p:spPr>
          <a:xfrm>
            <a:off x="15326828" y="15635264"/>
            <a:ext cx="12870910" cy="2299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95"/>
              <a:buFont typeface="Calibri"/>
              <a:buNone/>
              <a:defRPr sz="105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2870909" y="6162959"/>
            <a:ext cx="15326828" cy="30418416"/>
          </a:xfrm>
          <a:prstGeom prst="rect">
            <a:avLst/>
          </a:prstGeom>
          <a:noFill/>
          <a:ln>
            <a:noFill/>
          </a:ln>
        </p:spPr>
        <p:txBody>
          <a:bodyPr spcFirstLastPara="1" wrap="square" lIns="91425" tIns="45700" rIns="91425" bIns="45700" anchor="t" anchorCtr="0">
            <a:normAutofit/>
          </a:bodyPr>
          <a:lstStyle>
            <a:lvl1pPr marL="457200" lvl="0" indent="-901382" algn="l">
              <a:lnSpc>
                <a:spcPct val="90000"/>
              </a:lnSpc>
              <a:spcBef>
                <a:spcPts val="3311"/>
              </a:spcBef>
              <a:spcAft>
                <a:spcPts val="0"/>
              </a:spcAft>
              <a:buClr>
                <a:schemeClr val="dk1"/>
              </a:buClr>
              <a:buSzPts val="10595"/>
              <a:buChar char="•"/>
              <a:defRPr sz="10595"/>
            </a:lvl1pPr>
            <a:lvl2pPr marL="914400" lvl="1" indent="-817308" algn="l">
              <a:lnSpc>
                <a:spcPct val="90000"/>
              </a:lnSpc>
              <a:spcBef>
                <a:spcPts val="1655"/>
              </a:spcBef>
              <a:spcAft>
                <a:spcPts val="0"/>
              </a:spcAft>
              <a:buClr>
                <a:schemeClr val="dk1"/>
              </a:buClr>
              <a:buSzPts val="9271"/>
              <a:buChar char="•"/>
              <a:defRPr sz="9271"/>
            </a:lvl2pPr>
            <a:lvl3pPr marL="1371600" lvl="2" indent="-733171" algn="l">
              <a:lnSpc>
                <a:spcPct val="90000"/>
              </a:lnSpc>
              <a:spcBef>
                <a:spcPts val="1655"/>
              </a:spcBef>
              <a:spcAft>
                <a:spcPts val="0"/>
              </a:spcAft>
              <a:buClr>
                <a:schemeClr val="dk1"/>
              </a:buClr>
              <a:buSzPts val="7946"/>
              <a:buChar char="•"/>
              <a:defRPr sz="7946"/>
            </a:lvl3pPr>
            <a:lvl4pPr marL="1828800" lvl="3" indent="-649097" algn="l">
              <a:lnSpc>
                <a:spcPct val="90000"/>
              </a:lnSpc>
              <a:spcBef>
                <a:spcPts val="1655"/>
              </a:spcBef>
              <a:spcAft>
                <a:spcPts val="0"/>
              </a:spcAft>
              <a:buClr>
                <a:schemeClr val="dk1"/>
              </a:buClr>
              <a:buSzPts val="6622"/>
              <a:buChar char="•"/>
              <a:defRPr sz="6622"/>
            </a:lvl4pPr>
            <a:lvl5pPr marL="2286000" lvl="4" indent="-649097" algn="l">
              <a:lnSpc>
                <a:spcPct val="90000"/>
              </a:lnSpc>
              <a:spcBef>
                <a:spcPts val="1655"/>
              </a:spcBef>
              <a:spcAft>
                <a:spcPts val="0"/>
              </a:spcAft>
              <a:buClr>
                <a:schemeClr val="dk1"/>
              </a:buClr>
              <a:buSzPts val="6622"/>
              <a:buChar char="•"/>
              <a:defRPr sz="6622"/>
            </a:lvl5pPr>
            <a:lvl6pPr marL="2743200" lvl="5" indent="-649097" algn="l">
              <a:lnSpc>
                <a:spcPct val="90000"/>
              </a:lnSpc>
              <a:spcBef>
                <a:spcPts val="1655"/>
              </a:spcBef>
              <a:spcAft>
                <a:spcPts val="0"/>
              </a:spcAft>
              <a:buClr>
                <a:schemeClr val="dk1"/>
              </a:buClr>
              <a:buSzPts val="6622"/>
              <a:buChar char="•"/>
              <a:defRPr sz="6622"/>
            </a:lvl6pPr>
            <a:lvl7pPr marL="3200400" lvl="6" indent="-649097" algn="l">
              <a:lnSpc>
                <a:spcPct val="90000"/>
              </a:lnSpc>
              <a:spcBef>
                <a:spcPts val="1655"/>
              </a:spcBef>
              <a:spcAft>
                <a:spcPts val="0"/>
              </a:spcAft>
              <a:buClr>
                <a:schemeClr val="dk1"/>
              </a:buClr>
              <a:buSzPts val="6622"/>
              <a:buChar char="•"/>
              <a:defRPr sz="6622"/>
            </a:lvl7pPr>
            <a:lvl8pPr marL="3657600" lvl="7" indent="-649097" algn="l">
              <a:lnSpc>
                <a:spcPct val="90000"/>
              </a:lnSpc>
              <a:spcBef>
                <a:spcPts val="1655"/>
              </a:spcBef>
              <a:spcAft>
                <a:spcPts val="0"/>
              </a:spcAft>
              <a:buClr>
                <a:schemeClr val="dk1"/>
              </a:buClr>
              <a:buSzPts val="6622"/>
              <a:buChar char="•"/>
              <a:defRPr sz="6622"/>
            </a:lvl8pPr>
            <a:lvl9pPr marL="4114800" lvl="8" indent="-649096" algn="l">
              <a:lnSpc>
                <a:spcPct val="90000"/>
              </a:lnSpc>
              <a:spcBef>
                <a:spcPts val="1655"/>
              </a:spcBef>
              <a:spcAft>
                <a:spcPts val="0"/>
              </a:spcAft>
              <a:buClr>
                <a:schemeClr val="dk1"/>
              </a:buClr>
              <a:buSzPts val="6622"/>
              <a:buChar char="•"/>
              <a:defRPr sz="6622"/>
            </a:lvl9pPr>
          </a:lstStyle>
          <a:p>
            <a:endParaRPr/>
          </a:p>
        </p:txBody>
      </p:sp>
      <p:sp>
        <p:nvSpPr>
          <p:cNvPr id="61" name="Google Shape;61;p9"/>
          <p:cNvSpPr txBox="1">
            <a:spLocks noGrp="1"/>
          </p:cNvSpPr>
          <p:nvPr>
            <p:ph type="body" idx="2"/>
          </p:nvPr>
        </p:nvSpPr>
        <p:spPr>
          <a:xfrm>
            <a:off x="2085364" y="12841129"/>
            <a:ext cx="9764544" cy="237897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5297"/>
              <a:buNone/>
              <a:defRPr sz="5297"/>
            </a:lvl1pPr>
            <a:lvl2pPr marL="914400" lvl="1" indent="-228600" algn="l">
              <a:lnSpc>
                <a:spcPct val="90000"/>
              </a:lnSpc>
              <a:spcBef>
                <a:spcPts val="1655"/>
              </a:spcBef>
              <a:spcAft>
                <a:spcPts val="0"/>
              </a:spcAft>
              <a:buClr>
                <a:schemeClr val="dk1"/>
              </a:buClr>
              <a:buSzPts val="4635"/>
              <a:buNone/>
              <a:defRPr sz="4635"/>
            </a:lvl2pPr>
            <a:lvl3pPr marL="1371600" lvl="2" indent="-228600" algn="l">
              <a:lnSpc>
                <a:spcPct val="90000"/>
              </a:lnSpc>
              <a:spcBef>
                <a:spcPts val="1655"/>
              </a:spcBef>
              <a:spcAft>
                <a:spcPts val="0"/>
              </a:spcAft>
              <a:buClr>
                <a:schemeClr val="dk1"/>
              </a:buClr>
              <a:buSzPts val="3973"/>
              <a:buNone/>
              <a:defRPr sz="3973"/>
            </a:lvl3pPr>
            <a:lvl4pPr marL="1828800" lvl="3" indent="-228600" algn="l">
              <a:lnSpc>
                <a:spcPct val="90000"/>
              </a:lnSpc>
              <a:spcBef>
                <a:spcPts val="1655"/>
              </a:spcBef>
              <a:spcAft>
                <a:spcPts val="0"/>
              </a:spcAft>
              <a:buClr>
                <a:schemeClr val="dk1"/>
              </a:buClr>
              <a:buSzPts val="3311"/>
              <a:buNone/>
              <a:defRPr sz="3311"/>
            </a:lvl4pPr>
            <a:lvl5pPr marL="2286000" lvl="4" indent="-228600" algn="l">
              <a:lnSpc>
                <a:spcPct val="90000"/>
              </a:lnSpc>
              <a:spcBef>
                <a:spcPts val="1655"/>
              </a:spcBef>
              <a:spcAft>
                <a:spcPts val="0"/>
              </a:spcAft>
              <a:buClr>
                <a:schemeClr val="dk1"/>
              </a:buClr>
              <a:buSzPts val="3311"/>
              <a:buNone/>
              <a:defRPr sz="3311"/>
            </a:lvl5pPr>
            <a:lvl6pPr marL="2743200" lvl="5" indent="-228600" algn="l">
              <a:lnSpc>
                <a:spcPct val="90000"/>
              </a:lnSpc>
              <a:spcBef>
                <a:spcPts val="1655"/>
              </a:spcBef>
              <a:spcAft>
                <a:spcPts val="0"/>
              </a:spcAft>
              <a:buClr>
                <a:schemeClr val="dk1"/>
              </a:buClr>
              <a:buSzPts val="3311"/>
              <a:buNone/>
              <a:defRPr sz="3311"/>
            </a:lvl6pPr>
            <a:lvl7pPr marL="3200400" lvl="6" indent="-228600" algn="l">
              <a:lnSpc>
                <a:spcPct val="90000"/>
              </a:lnSpc>
              <a:spcBef>
                <a:spcPts val="1655"/>
              </a:spcBef>
              <a:spcAft>
                <a:spcPts val="0"/>
              </a:spcAft>
              <a:buClr>
                <a:schemeClr val="dk1"/>
              </a:buClr>
              <a:buSzPts val="3311"/>
              <a:buNone/>
              <a:defRPr sz="3311"/>
            </a:lvl7pPr>
            <a:lvl8pPr marL="3657600" lvl="7" indent="-228600" algn="l">
              <a:lnSpc>
                <a:spcPct val="90000"/>
              </a:lnSpc>
              <a:spcBef>
                <a:spcPts val="1655"/>
              </a:spcBef>
              <a:spcAft>
                <a:spcPts val="0"/>
              </a:spcAft>
              <a:buClr>
                <a:schemeClr val="dk1"/>
              </a:buClr>
              <a:buSzPts val="3311"/>
              <a:buNone/>
              <a:defRPr sz="3311"/>
            </a:lvl8pPr>
            <a:lvl9pPr marL="4114800" lvl="8" indent="-228600" algn="l">
              <a:lnSpc>
                <a:spcPct val="90000"/>
              </a:lnSpc>
              <a:spcBef>
                <a:spcPts val="1655"/>
              </a:spcBef>
              <a:spcAft>
                <a:spcPts val="0"/>
              </a:spcAft>
              <a:buClr>
                <a:schemeClr val="dk1"/>
              </a:buClr>
              <a:buSzPts val="3311"/>
              <a:buNone/>
              <a:defRPr sz="3311"/>
            </a:lvl9pPr>
          </a:lstStyle>
          <a:p>
            <a:endParaRPr/>
          </a:p>
        </p:txBody>
      </p:sp>
      <p:sp>
        <p:nvSpPr>
          <p:cNvPr id="62" name="Google Shape;62;p9"/>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95"/>
              <a:buFont typeface="Calibri"/>
              <a:buNone/>
              <a:defRPr sz="105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2870909" y="6162959"/>
            <a:ext cx="15326828" cy="30418416"/>
          </a:xfrm>
          <a:prstGeom prst="rect">
            <a:avLst/>
          </a:prstGeom>
          <a:noFill/>
          <a:ln>
            <a:noFill/>
          </a:ln>
        </p:spPr>
      </p:sp>
      <p:sp>
        <p:nvSpPr>
          <p:cNvPr id="68" name="Google Shape;68;p10"/>
          <p:cNvSpPr txBox="1">
            <a:spLocks noGrp="1"/>
          </p:cNvSpPr>
          <p:nvPr>
            <p:ph type="body" idx="1"/>
          </p:nvPr>
        </p:nvSpPr>
        <p:spPr>
          <a:xfrm>
            <a:off x="2085364" y="12841129"/>
            <a:ext cx="9764544" cy="237897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5297"/>
              <a:buNone/>
              <a:defRPr sz="5297"/>
            </a:lvl1pPr>
            <a:lvl2pPr marL="914400" lvl="1" indent="-228600" algn="l">
              <a:lnSpc>
                <a:spcPct val="90000"/>
              </a:lnSpc>
              <a:spcBef>
                <a:spcPts val="1655"/>
              </a:spcBef>
              <a:spcAft>
                <a:spcPts val="0"/>
              </a:spcAft>
              <a:buClr>
                <a:schemeClr val="dk1"/>
              </a:buClr>
              <a:buSzPts val="4635"/>
              <a:buNone/>
              <a:defRPr sz="4635"/>
            </a:lvl2pPr>
            <a:lvl3pPr marL="1371600" lvl="2" indent="-228600" algn="l">
              <a:lnSpc>
                <a:spcPct val="90000"/>
              </a:lnSpc>
              <a:spcBef>
                <a:spcPts val="1655"/>
              </a:spcBef>
              <a:spcAft>
                <a:spcPts val="0"/>
              </a:spcAft>
              <a:buClr>
                <a:schemeClr val="dk1"/>
              </a:buClr>
              <a:buSzPts val="3973"/>
              <a:buNone/>
              <a:defRPr sz="3973"/>
            </a:lvl3pPr>
            <a:lvl4pPr marL="1828800" lvl="3" indent="-228600" algn="l">
              <a:lnSpc>
                <a:spcPct val="90000"/>
              </a:lnSpc>
              <a:spcBef>
                <a:spcPts val="1655"/>
              </a:spcBef>
              <a:spcAft>
                <a:spcPts val="0"/>
              </a:spcAft>
              <a:buClr>
                <a:schemeClr val="dk1"/>
              </a:buClr>
              <a:buSzPts val="3311"/>
              <a:buNone/>
              <a:defRPr sz="3311"/>
            </a:lvl4pPr>
            <a:lvl5pPr marL="2286000" lvl="4" indent="-228600" algn="l">
              <a:lnSpc>
                <a:spcPct val="90000"/>
              </a:lnSpc>
              <a:spcBef>
                <a:spcPts val="1655"/>
              </a:spcBef>
              <a:spcAft>
                <a:spcPts val="0"/>
              </a:spcAft>
              <a:buClr>
                <a:schemeClr val="dk1"/>
              </a:buClr>
              <a:buSzPts val="3311"/>
              <a:buNone/>
              <a:defRPr sz="3311"/>
            </a:lvl5pPr>
            <a:lvl6pPr marL="2743200" lvl="5" indent="-228600" algn="l">
              <a:lnSpc>
                <a:spcPct val="90000"/>
              </a:lnSpc>
              <a:spcBef>
                <a:spcPts val="1655"/>
              </a:spcBef>
              <a:spcAft>
                <a:spcPts val="0"/>
              </a:spcAft>
              <a:buClr>
                <a:schemeClr val="dk1"/>
              </a:buClr>
              <a:buSzPts val="3311"/>
              <a:buNone/>
              <a:defRPr sz="3311"/>
            </a:lvl6pPr>
            <a:lvl7pPr marL="3200400" lvl="6" indent="-228600" algn="l">
              <a:lnSpc>
                <a:spcPct val="90000"/>
              </a:lnSpc>
              <a:spcBef>
                <a:spcPts val="1655"/>
              </a:spcBef>
              <a:spcAft>
                <a:spcPts val="0"/>
              </a:spcAft>
              <a:buClr>
                <a:schemeClr val="dk1"/>
              </a:buClr>
              <a:buSzPts val="3311"/>
              <a:buNone/>
              <a:defRPr sz="3311"/>
            </a:lvl7pPr>
            <a:lvl8pPr marL="3657600" lvl="7" indent="-228600" algn="l">
              <a:lnSpc>
                <a:spcPct val="90000"/>
              </a:lnSpc>
              <a:spcBef>
                <a:spcPts val="1655"/>
              </a:spcBef>
              <a:spcAft>
                <a:spcPts val="0"/>
              </a:spcAft>
              <a:buClr>
                <a:schemeClr val="dk1"/>
              </a:buClr>
              <a:buSzPts val="3311"/>
              <a:buNone/>
              <a:defRPr sz="3311"/>
            </a:lvl8pPr>
            <a:lvl9pPr marL="4114800" lvl="8" indent="-228600" algn="l">
              <a:lnSpc>
                <a:spcPct val="90000"/>
              </a:lnSpc>
              <a:spcBef>
                <a:spcPts val="1655"/>
              </a:spcBef>
              <a:spcAft>
                <a:spcPts val="0"/>
              </a:spcAft>
              <a:buClr>
                <a:schemeClr val="dk1"/>
              </a:buClr>
              <a:buSzPts val="3311"/>
              <a:buNone/>
              <a:defRPr sz="3311"/>
            </a:lvl9pPr>
          </a:lstStyle>
          <a:p>
            <a:endParaRPr/>
          </a:p>
        </p:txBody>
      </p:sp>
      <p:sp>
        <p:nvSpPr>
          <p:cNvPr id="69" name="Google Shape;69;p10"/>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081421" y="11394520"/>
            <a:ext cx="26112370" cy="27158595"/>
          </a:xfrm>
          <a:prstGeom prst="rect">
            <a:avLst/>
          </a:prstGeom>
          <a:noFill/>
          <a:ln>
            <a:noFill/>
          </a:ln>
        </p:spPr>
        <p:txBody>
          <a:bodyPr spcFirstLastPara="1" wrap="square" lIns="91425" tIns="45700" rIns="91425" bIns="45700" anchor="t" anchorCtr="0">
            <a:normAutofit/>
          </a:bodyPr>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b="0" i="0" u="none" strike="noStrike" cap="none">
                <a:solidFill>
                  <a:srgbClr val="888888"/>
                </a:solidFill>
                <a:latin typeface="Calibri"/>
                <a:ea typeface="Calibri"/>
                <a:cs typeface="Calibri"/>
                <a:sym typeface="Calibri"/>
              </a:defRPr>
            </a:lvl1pPr>
            <a:lvl2pPr marL="0" marR="0" lvl="1" indent="0" algn="r" rtl="0">
              <a:spcBef>
                <a:spcPts val="0"/>
              </a:spcBef>
              <a:buNone/>
              <a:defRPr sz="3973" b="0" i="0" u="none" strike="noStrike" cap="none">
                <a:solidFill>
                  <a:srgbClr val="888888"/>
                </a:solidFill>
                <a:latin typeface="Calibri"/>
                <a:ea typeface="Calibri"/>
                <a:cs typeface="Calibri"/>
                <a:sym typeface="Calibri"/>
              </a:defRPr>
            </a:lvl2pPr>
            <a:lvl3pPr marL="0" marR="0" lvl="2" indent="0" algn="r" rtl="0">
              <a:spcBef>
                <a:spcPts val="0"/>
              </a:spcBef>
              <a:buNone/>
              <a:defRPr sz="3973" b="0" i="0" u="none" strike="noStrike" cap="none">
                <a:solidFill>
                  <a:srgbClr val="888888"/>
                </a:solidFill>
                <a:latin typeface="Calibri"/>
                <a:ea typeface="Calibri"/>
                <a:cs typeface="Calibri"/>
                <a:sym typeface="Calibri"/>
              </a:defRPr>
            </a:lvl3pPr>
            <a:lvl4pPr marL="0" marR="0" lvl="3" indent="0" algn="r" rtl="0">
              <a:spcBef>
                <a:spcPts val="0"/>
              </a:spcBef>
              <a:buNone/>
              <a:defRPr sz="3973" b="0" i="0" u="none" strike="noStrike" cap="none">
                <a:solidFill>
                  <a:srgbClr val="888888"/>
                </a:solidFill>
                <a:latin typeface="Calibri"/>
                <a:ea typeface="Calibri"/>
                <a:cs typeface="Calibri"/>
                <a:sym typeface="Calibri"/>
              </a:defRPr>
            </a:lvl4pPr>
            <a:lvl5pPr marL="0" marR="0" lvl="4" indent="0" algn="r" rtl="0">
              <a:spcBef>
                <a:spcPts val="0"/>
              </a:spcBef>
              <a:buNone/>
              <a:defRPr sz="3973" b="0" i="0" u="none" strike="noStrike" cap="none">
                <a:solidFill>
                  <a:srgbClr val="888888"/>
                </a:solidFill>
                <a:latin typeface="Calibri"/>
                <a:ea typeface="Calibri"/>
                <a:cs typeface="Calibri"/>
                <a:sym typeface="Calibri"/>
              </a:defRPr>
            </a:lvl5pPr>
            <a:lvl6pPr marL="0" marR="0" lvl="5" indent="0" algn="r" rtl="0">
              <a:spcBef>
                <a:spcPts val="0"/>
              </a:spcBef>
              <a:buNone/>
              <a:defRPr sz="3973" b="0" i="0" u="none" strike="noStrike" cap="none">
                <a:solidFill>
                  <a:srgbClr val="888888"/>
                </a:solidFill>
                <a:latin typeface="Calibri"/>
                <a:ea typeface="Calibri"/>
                <a:cs typeface="Calibri"/>
                <a:sym typeface="Calibri"/>
              </a:defRPr>
            </a:lvl6pPr>
            <a:lvl7pPr marL="0" marR="0" lvl="6" indent="0" algn="r" rtl="0">
              <a:spcBef>
                <a:spcPts val="0"/>
              </a:spcBef>
              <a:buNone/>
              <a:defRPr sz="3973" b="0" i="0" u="none" strike="noStrike" cap="none">
                <a:solidFill>
                  <a:srgbClr val="888888"/>
                </a:solidFill>
                <a:latin typeface="Calibri"/>
                <a:ea typeface="Calibri"/>
                <a:cs typeface="Calibri"/>
                <a:sym typeface="Calibri"/>
              </a:defRPr>
            </a:lvl7pPr>
            <a:lvl8pPr marL="0" marR="0" lvl="7" indent="0" algn="r" rtl="0">
              <a:spcBef>
                <a:spcPts val="0"/>
              </a:spcBef>
              <a:buNone/>
              <a:defRPr sz="3973" b="0" i="0" u="none" strike="noStrike" cap="none">
                <a:solidFill>
                  <a:srgbClr val="888888"/>
                </a:solidFill>
                <a:latin typeface="Calibri"/>
                <a:ea typeface="Calibri"/>
                <a:cs typeface="Calibri"/>
                <a:sym typeface="Calibri"/>
              </a:defRPr>
            </a:lvl8pPr>
            <a:lvl9pPr marL="0" marR="0" lvl="8" indent="0" algn="r" rtl="0">
              <a:spcBef>
                <a:spcPts val="0"/>
              </a:spcBef>
              <a:buNone/>
              <a:defRPr sz="397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C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somtxt.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1"/>
            <a:ext cx="9893181" cy="3505200"/>
          </a:xfrm>
          <a:prstGeom prst="rect">
            <a:avLst/>
          </a:prstGeom>
          <a:noFill/>
          <a:ln>
            <a:noFill/>
          </a:ln>
        </p:spPr>
      </p:pic>
      <p:pic>
        <p:nvPicPr>
          <p:cNvPr id="90" name="Google Shape;90;p13"/>
          <p:cNvPicPr preferRelativeResize="0"/>
          <p:nvPr/>
        </p:nvPicPr>
        <p:blipFill rotWithShape="1">
          <a:blip r:embed="rId4">
            <a:alphaModFix/>
          </a:blip>
          <a:srcRect/>
          <a:stretch/>
        </p:blipFill>
        <p:spPr>
          <a:xfrm>
            <a:off x="19676533" y="902658"/>
            <a:ext cx="10440617" cy="2228501"/>
          </a:xfrm>
          <a:prstGeom prst="rect">
            <a:avLst/>
          </a:prstGeom>
          <a:noFill/>
          <a:ln>
            <a:noFill/>
          </a:ln>
        </p:spPr>
      </p:pic>
      <p:sp>
        <p:nvSpPr>
          <p:cNvPr id="91" name="Google Shape;91;p13"/>
          <p:cNvSpPr txBox="1"/>
          <p:nvPr/>
        </p:nvSpPr>
        <p:spPr>
          <a:xfrm>
            <a:off x="685135" y="3658955"/>
            <a:ext cx="28568333" cy="3170058"/>
          </a:xfrm>
          <a:prstGeom prst="rect">
            <a:avLst/>
          </a:prstGeom>
          <a:noFill/>
          <a:ln>
            <a:noFill/>
          </a:ln>
        </p:spPr>
        <p:txBody>
          <a:bodyPr spcFirstLastPara="1" wrap="square" lIns="91425" tIns="45700" rIns="91425" bIns="45700" anchor="t" anchorCtr="0">
            <a:spAutoFit/>
          </a:bodyPr>
          <a:lstStyle/>
          <a:p>
            <a:pPr lvl="0"/>
            <a:r>
              <a:rPr lang="de-DE" sz="10000" dirty="0">
                <a:solidFill>
                  <a:srgbClr val="222222"/>
                </a:solidFill>
                <a:latin typeface="IBM Plex Sans Medium"/>
                <a:ea typeface="IBM Plex Sans Medium"/>
                <a:cs typeface="IBM Plex Sans Medium"/>
                <a:sym typeface="IBM Plex Sans Medium"/>
              </a:rPr>
              <a:t>Implementation einer Selbstorganisierenden Karte für Textanalysen</a:t>
            </a:r>
            <a:endParaRPr dirty="0"/>
          </a:p>
        </p:txBody>
      </p:sp>
      <p:sp>
        <p:nvSpPr>
          <p:cNvPr id="92" name="Google Shape;92;p13"/>
          <p:cNvSpPr txBox="1"/>
          <p:nvPr/>
        </p:nvSpPr>
        <p:spPr>
          <a:xfrm>
            <a:off x="883920" y="21438001"/>
            <a:ext cx="13574555" cy="21390431"/>
          </a:xfrm>
          <a:prstGeom prst="rect">
            <a:avLst/>
          </a:prstGeom>
          <a:noFill/>
          <a:ln>
            <a:noFill/>
          </a:ln>
        </p:spPr>
        <p:txBody>
          <a:bodyPr spcFirstLastPara="1" wrap="square" lIns="91425" tIns="45700" rIns="91425" bIns="45700" anchor="t" anchorCtr="0">
            <a:spAutoFit/>
          </a:bodyPr>
          <a:lstStyle/>
          <a:p>
            <a:pPr lvl="0"/>
            <a:r>
              <a:rPr lang="de-DE" sz="7200" dirty="0">
                <a:solidFill>
                  <a:srgbClr val="222222"/>
                </a:solidFill>
                <a:latin typeface="IBM Plex Mono"/>
                <a:ea typeface="IBM Plex Mono"/>
                <a:cs typeface="IBM Plex Mono"/>
                <a:sym typeface="IBM Plex Mono"/>
              </a:rPr>
              <a:t>Beschreibung</a:t>
            </a:r>
          </a:p>
          <a:p>
            <a:pPr lvl="0" algn="just"/>
            <a:r>
              <a:rPr lang="de-DE" sz="4400" dirty="0">
                <a:latin typeface="IBM Plex Sans"/>
              </a:rPr>
              <a:t>Die </a:t>
            </a:r>
            <a:r>
              <a:rPr lang="de-DE" sz="4400" dirty="0" err="1">
                <a:latin typeface="IBM Plex Sans"/>
              </a:rPr>
              <a:t>Somtxt</a:t>
            </a:r>
            <a:r>
              <a:rPr lang="de-DE" sz="4400" dirty="0">
                <a:latin typeface="IBM Plex Sans"/>
              </a:rPr>
              <a:t> UG ist eine Datenanalysefirma in Rostock, die sich seit 2014 auf die Verarbeitung und Mustererkennung in großen Textdatenbeständen spezialisiert hat. Wir arbeiten dazu mit Techniken der künstlichen Intelligenz und weiteren statistischen Verfahren. Unsere Mitarbeiter sind Techniker im Bereich Server- und Anwendungsentwicklung und Geisteswissenschaftler mit den Schwerpunkten Recherche, Analyse und Textproduktion. Wir verarbeiten im Auftrag unserer Kunden offene und frei im Internet zugängliche Daten und erstellen Modelle unter Verwendung künstlicher-neuronaler Netze zur Filterung und Segmentierung dieser Daten.</a:t>
            </a:r>
          </a:p>
          <a:p>
            <a:pPr lvl="0" algn="just"/>
            <a:endParaRPr lang="de-DE" sz="4400" dirty="0">
              <a:latin typeface="IBM Plex Sans"/>
            </a:endParaRPr>
          </a:p>
          <a:p>
            <a:pPr lvl="0" algn="just"/>
            <a:r>
              <a:rPr lang="de-DE" sz="4400" dirty="0">
                <a:latin typeface="IBM Plex Sans"/>
              </a:rPr>
              <a:t>Die eigenentwickelte Recherche- und Analyseplattform "KALEVI" vertieft, erweitert und beschleunigt die analytische bzw. journalistische Arbeitsweise und ermöglicht u.a. teilautomatisierte, investigative Formate. Das geplante Projekt hat die Umsetzung einer Selbstorganisierenden Karte (</a:t>
            </a:r>
            <a:r>
              <a:rPr lang="de-DE" sz="4400" dirty="0" err="1">
                <a:latin typeface="IBM Plex Sans"/>
              </a:rPr>
              <a:t>self-organizing</a:t>
            </a:r>
            <a:r>
              <a:rPr lang="de-DE" sz="4400" dirty="0">
                <a:latin typeface="IBM Plex Sans"/>
              </a:rPr>
              <a:t> </a:t>
            </a:r>
            <a:r>
              <a:rPr lang="de-DE" sz="4400" dirty="0" err="1">
                <a:latin typeface="IBM Plex Sans"/>
              </a:rPr>
              <a:t>map</a:t>
            </a:r>
            <a:r>
              <a:rPr lang="de-DE" sz="4400" dirty="0">
                <a:latin typeface="IBM Plex Sans"/>
              </a:rPr>
              <a:t> – SOM), auch als </a:t>
            </a:r>
            <a:r>
              <a:rPr lang="de-DE" sz="4400" dirty="0" err="1">
                <a:latin typeface="IBM Plex Sans"/>
              </a:rPr>
              <a:t>Kohohnenkarte</a:t>
            </a:r>
            <a:r>
              <a:rPr lang="de-DE" sz="4400" dirty="0">
                <a:latin typeface="IBM Plex Sans"/>
              </a:rPr>
              <a:t> bekannte Form künstlicher neuronaler Netze in der Programmiersprache Python zum Ziel.</a:t>
            </a:r>
          </a:p>
          <a:p>
            <a:pPr lvl="0" algn="just"/>
            <a:endParaRPr lang="de-DE" sz="4400" dirty="0">
              <a:latin typeface="IBM Plex Sans"/>
            </a:endParaRPr>
          </a:p>
          <a:p>
            <a:pPr lvl="0" algn="just"/>
            <a:r>
              <a:rPr lang="de-DE" sz="4400" dirty="0">
                <a:latin typeface="IBM Plex Sans"/>
              </a:rPr>
              <a:t>Das Projekt erfolgt in enger Zusammenarbeit mit der </a:t>
            </a:r>
            <a:r>
              <a:rPr lang="de-DE" sz="4400" dirty="0" err="1">
                <a:latin typeface="IBM Plex Sans"/>
              </a:rPr>
              <a:t>Somtxt</a:t>
            </a:r>
            <a:r>
              <a:rPr lang="de-DE" sz="4400" dirty="0">
                <a:latin typeface="IBM Plex Sans"/>
              </a:rPr>
              <a:t> UG, die neben entsprechenden Eingangsdatensätzen auch fachliche Unterstützung anbietet.</a:t>
            </a:r>
          </a:p>
          <a:p>
            <a:pPr lvl="0"/>
            <a:endParaRPr lang="de-DE" sz="8000" dirty="0"/>
          </a:p>
        </p:txBody>
      </p:sp>
      <p:sp>
        <p:nvSpPr>
          <p:cNvPr id="97" name="Google Shape;97;p13"/>
          <p:cNvSpPr txBox="1"/>
          <p:nvPr/>
        </p:nvSpPr>
        <p:spPr>
          <a:xfrm>
            <a:off x="15816738" y="18818705"/>
            <a:ext cx="73827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200" dirty="0">
                <a:solidFill>
                  <a:srgbClr val="222222"/>
                </a:solidFill>
                <a:latin typeface="IBM Plex Mono"/>
                <a:ea typeface="IBM Plex Mono"/>
                <a:cs typeface="IBM Plex Mono"/>
                <a:sym typeface="IBM Plex Mono"/>
              </a:rPr>
              <a:t>Technologien</a:t>
            </a:r>
            <a:endParaRPr sz="2000" dirty="0"/>
          </a:p>
        </p:txBody>
      </p:sp>
      <p:pic>
        <p:nvPicPr>
          <p:cNvPr id="103" name="Google Shape;103;p13"/>
          <p:cNvPicPr preferRelativeResize="0"/>
          <p:nvPr/>
        </p:nvPicPr>
        <p:blipFill rotWithShape="1">
          <a:blip r:embed="rId5">
            <a:alphaModFix/>
          </a:blip>
          <a:srcRect/>
          <a:stretch/>
        </p:blipFill>
        <p:spPr>
          <a:xfrm>
            <a:off x="21893653" y="39829128"/>
            <a:ext cx="7359815" cy="2153022"/>
          </a:xfrm>
          <a:prstGeom prst="rect">
            <a:avLst/>
          </a:prstGeom>
          <a:noFill/>
          <a:ln>
            <a:noFill/>
          </a:ln>
        </p:spPr>
      </p:pic>
      <p:pic>
        <p:nvPicPr>
          <p:cNvPr id="104" name="Google Shape;104;p13"/>
          <p:cNvPicPr preferRelativeResize="0"/>
          <p:nvPr/>
        </p:nvPicPr>
        <p:blipFill rotWithShape="1">
          <a:blip r:embed="rId6">
            <a:alphaModFix/>
          </a:blip>
          <a:srcRect/>
          <a:stretch/>
        </p:blipFill>
        <p:spPr>
          <a:xfrm>
            <a:off x="17303517" y="39144808"/>
            <a:ext cx="4240973" cy="3101968"/>
          </a:xfrm>
          <a:prstGeom prst="rect">
            <a:avLst/>
          </a:prstGeom>
          <a:noFill/>
          <a:ln>
            <a:noFill/>
          </a:ln>
        </p:spPr>
      </p:pic>
      <p:sp>
        <p:nvSpPr>
          <p:cNvPr id="105" name="Google Shape;105;p13"/>
          <p:cNvSpPr txBox="1"/>
          <p:nvPr/>
        </p:nvSpPr>
        <p:spPr>
          <a:xfrm>
            <a:off x="15816738" y="9256886"/>
            <a:ext cx="13840882" cy="96333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200" dirty="0">
                <a:solidFill>
                  <a:srgbClr val="222222"/>
                </a:solidFill>
                <a:latin typeface="IBM Plex Mono"/>
                <a:ea typeface="IBM Plex Mono"/>
                <a:cs typeface="IBM Plex Mono"/>
                <a:sym typeface="IBM Plex Mono"/>
              </a:rPr>
              <a:t>Teilaufgaben</a:t>
            </a:r>
          </a:p>
          <a:p>
            <a:pPr lvl="0" algn="just"/>
            <a:r>
              <a:rPr lang="de-DE" sz="4400" dirty="0">
                <a:latin typeface="IBM Plex Sans"/>
                <a:ea typeface="IBM Plex Sans"/>
                <a:cs typeface="IBM Plex Sans"/>
                <a:sym typeface="IBM Plex Sans"/>
              </a:rPr>
              <a:t>Das Projekt beinhaltet folgende Teilaufgaben:</a:t>
            </a:r>
          </a:p>
          <a:p>
            <a:pPr marL="457200" lvl="0" indent="-457200" algn="just">
              <a:buFont typeface="Arial" panose="020B0604020202020204" pitchFamily="34" charset="0"/>
              <a:buChar char="•"/>
            </a:pPr>
            <a:r>
              <a:rPr lang="de-DE" sz="4400" dirty="0">
                <a:latin typeface="IBM Plex Sans"/>
                <a:ea typeface="IBM Plex Sans"/>
                <a:cs typeface="IBM Plex Sans"/>
                <a:sym typeface="IBM Plex Sans"/>
              </a:rPr>
              <a:t>Einarbeitung in die theoretischen und algorithmischen Grundlagen der SOMs</a:t>
            </a:r>
          </a:p>
          <a:p>
            <a:pPr marL="457200" lvl="0" indent="-457200" algn="just">
              <a:buFont typeface="Arial" panose="020B0604020202020204" pitchFamily="34" charset="0"/>
              <a:buChar char="•"/>
            </a:pPr>
            <a:r>
              <a:rPr lang="de-DE" sz="4400" dirty="0">
                <a:latin typeface="IBM Plex Sans"/>
                <a:ea typeface="IBM Plex Sans"/>
                <a:cs typeface="IBM Plex Sans"/>
                <a:sym typeface="IBM Plex Sans"/>
              </a:rPr>
              <a:t>Analyse der von der </a:t>
            </a:r>
            <a:r>
              <a:rPr lang="de-DE" sz="4400" dirty="0" err="1">
                <a:latin typeface="IBM Plex Sans"/>
                <a:ea typeface="IBM Plex Sans"/>
                <a:cs typeface="IBM Plex Sans"/>
                <a:sym typeface="IBM Plex Sans"/>
              </a:rPr>
              <a:t>Somtxt</a:t>
            </a:r>
            <a:r>
              <a:rPr lang="de-DE" sz="4400" dirty="0">
                <a:latin typeface="IBM Plex Sans"/>
                <a:ea typeface="IBM Plex Sans"/>
                <a:cs typeface="IBM Plex Sans"/>
                <a:sym typeface="IBM Plex Sans"/>
              </a:rPr>
              <a:t> UG bereitgestellten Eingangsdaten und Erarbeiten einer entsprechenden </a:t>
            </a:r>
            <a:r>
              <a:rPr lang="de-DE" sz="4400" dirty="0" err="1">
                <a:latin typeface="IBM Plex Sans"/>
                <a:ea typeface="IBM Plex Sans"/>
                <a:cs typeface="IBM Plex Sans"/>
                <a:sym typeface="IBM Plex Sans"/>
              </a:rPr>
              <a:t>Neuronenstruktur</a:t>
            </a:r>
            <a:endParaRPr lang="de-DE" sz="4400" dirty="0">
              <a:latin typeface="IBM Plex Sans"/>
              <a:ea typeface="IBM Plex Sans"/>
              <a:cs typeface="IBM Plex Sans"/>
              <a:sym typeface="IBM Plex Sans"/>
            </a:endParaRPr>
          </a:p>
          <a:p>
            <a:pPr marL="457200" lvl="0" indent="-457200" algn="just">
              <a:buFont typeface="Arial" panose="020B0604020202020204" pitchFamily="34" charset="0"/>
              <a:buChar char="•"/>
            </a:pPr>
            <a:r>
              <a:rPr lang="de-DE" sz="4400" dirty="0">
                <a:latin typeface="IBM Plex Sans"/>
                <a:ea typeface="IBM Plex Sans"/>
                <a:cs typeface="IBM Plex Sans"/>
                <a:sym typeface="IBM Plex Sans"/>
              </a:rPr>
              <a:t>Implementierung der SOM als Python-Klasse in einem eigenständigen Modul</a:t>
            </a:r>
          </a:p>
          <a:p>
            <a:pPr marL="457200" lvl="0" indent="-457200" algn="just">
              <a:buFont typeface="Arial" panose="020B0604020202020204" pitchFamily="34" charset="0"/>
              <a:buChar char="•"/>
            </a:pPr>
            <a:r>
              <a:rPr lang="de-DE" sz="4400" dirty="0">
                <a:latin typeface="IBM Plex Sans"/>
                <a:ea typeface="IBM Plex Sans"/>
                <a:cs typeface="IBM Plex Sans"/>
                <a:sym typeface="IBM Plex Sans"/>
              </a:rPr>
              <a:t>Implementierung einer Schnittstelle zur Kommunikation mit der SOM</a:t>
            </a:r>
          </a:p>
          <a:p>
            <a:pPr marL="457200" lvl="0" indent="-457200" algn="just">
              <a:buFont typeface="Arial" panose="020B0604020202020204" pitchFamily="34" charset="0"/>
              <a:buChar char="•"/>
            </a:pPr>
            <a:r>
              <a:rPr lang="de-DE" sz="4400" dirty="0">
                <a:latin typeface="IBM Plex Sans"/>
                <a:ea typeface="IBM Plex Sans"/>
                <a:cs typeface="IBM Plex Sans"/>
                <a:sym typeface="IBM Plex Sans"/>
              </a:rPr>
              <a:t>Integration einer Visualisierung der SOM, vorzugsweise als PNG- und als SVG-Grafik</a:t>
            </a:r>
            <a:endParaRPr lang="de-DE" sz="2000" dirty="0"/>
          </a:p>
          <a:p>
            <a:pPr marL="0" marR="0" lvl="0" indent="0" algn="l" rtl="0">
              <a:spcBef>
                <a:spcPts val="0"/>
              </a:spcBef>
              <a:spcAft>
                <a:spcPts val="0"/>
              </a:spcAft>
              <a:buNone/>
            </a:pPr>
            <a:endParaRPr sz="2000" dirty="0"/>
          </a:p>
        </p:txBody>
      </p:sp>
      <p:sp>
        <p:nvSpPr>
          <p:cNvPr id="110" name="Google Shape;110;p13"/>
          <p:cNvSpPr txBox="1"/>
          <p:nvPr/>
        </p:nvSpPr>
        <p:spPr>
          <a:xfrm>
            <a:off x="15816738" y="25864774"/>
            <a:ext cx="1145550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200" dirty="0">
                <a:solidFill>
                  <a:srgbClr val="222222"/>
                </a:solidFill>
                <a:latin typeface="IBM Plex Mono"/>
                <a:ea typeface="IBM Plex Mono"/>
                <a:cs typeface="IBM Plex Mono"/>
                <a:sym typeface="IBM Plex Mono"/>
              </a:rPr>
              <a:t>Literatur und Links</a:t>
            </a:r>
            <a:endParaRPr sz="2000" dirty="0"/>
          </a:p>
        </p:txBody>
      </p:sp>
      <p:sp>
        <p:nvSpPr>
          <p:cNvPr id="111" name="Google Shape;111;p13"/>
          <p:cNvSpPr txBox="1"/>
          <p:nvPr/>
        </p:nvSpPr>
        <p:spPr>
          <a:xfrm>
            <a:off x="15877699" y="27212768"/>
            <a:ext cx="13840882" cy="4154943"/>
          </a:xfrm>
          <a:prstGeom prst="rect">
            <a:avLst/>
          </a:prstGeom>
          <a:noFill/>
          <a:ln>
            <a:noFill/>
          </a:ln>
        </p:spPr>
        <p:txBody>
          <a:bodyPr spcFirstLastPara="1" wrap="square" lIns="91425" tIns="45700" rIns="91425" bIns="45700" anchor="t" anchorCtr="0">
            <a:spAutoFit/>
          </a:bodyPr>
          <a:lstStyle/>
          <a:p>
            <a:pPr marL="457200" lvl="0" indent="-457200">
              <a:buClr>
                <a:srgbClr val="222222"/>
              </a:buClr>
              <a:buSzPts val="3200"/>
              <a:buFont typeface="Arial" panose="020B0604020202020204" pitchFamily="34" charset="0"/>
              <a:buChar char="•"/>
            </a:pPr>
            <a:r>
              <a:rPr lang="de-DE" sz="4400" dirty="0" err="1">
                <a:solidFill>
                  <a:srgbClr val="222222"/>
                </a:solidFill>
                <a:latin typeface="IBM Plex Sans"/>
                <a:ea typeface="IBM Plex Sans"/>
                <a:cs typeface="IBM Plex Sans"/>
                <a:sym typeface="IBM Plex Sans"/>
              </a:rPr>
              <a:t>Lämmel</a:t>
            </a:r>
            <a:r>
              <a:rPr lang="de-DE" sz="4400" dirty="0">
                <a:solidFill>
                  <a:srgbClr val="222222"/>
                </a:solidFill>
                <a:latin typeface="IBM Plex Sans"/>
                <a:ea typeface="IBM Plex Sans"/>
                <a:cs typeface="IBM Plex Sans"/>
                <a:sym typeface="IBM Plex Sans"/>
              </a:rPr>
              <a:t>, Uwe, and Jürgen Cleve. Künstliche Intelligenz: Wissensverarbeitung–Neuronale Netze. Carl Hanser Verlag GmbH Co KG, 2020.</a:t>
            </a:r>
          </a:p>
          <a:p>
            <a:pPr marL="457200" indent="-457200">
              <a:buClr>
                <a:srgbClr val="222222"/>
              </a:buClr>
              <a:buSzPts val="3200"/>
              <a:buFont typeface="Arial" panose="020B0604020202020204" pitchFamily="34" charset="0"/>
              <a:buChar char="•"/>
            </a:pPr>
            <a:r>
              <a:rPr lang="de-DE" sz="4400" dirty="0">
                <a:solidFill>
                  <a:srgbClr val="222222"/>
                </a:solidFill>
                <a:latin typeface="IBM Plex Sans"/>
                <a:hlinkClick r:id="rId7"/>
              </a:rPr>
              <a:t>https://somtxt.de/</a:t>
            </a:r>
            <a:endParaRPr lang="de-DE" sz="4400" dirty="0">
              <a:solidFill>
                <a:srgbClr val="222222"/>
              </a:solidFill>
              <a:latin typeface="IBM Plex Sans"/>
            </a:endParaRPr>
          </a:p>
          <a:p>
            <a:pPr marL="457200" indent="-457200">
              <a:buClr>
                <a:srgbClr val="222222"/>
              </a:buClr>
              <a:buSzPts val="3200"/>
              <a:buFont typeface="Arial" panose="020B0604020202020204" pitchFamily="34" charset="0"/>
              <a:buChar char="•"/>
            </a:pPr>
            <a:r>
              <a:rPr lang="de-DE" sz="4400" dirty="0">
                <a:solidFill>
                  <a:srgbClr val="222222"/>
                </a:solidFill>
                <a:latin typeface="IBM Plex Sans"/>
              </a:rPr>
              <a:t>Weitere Literatur wird zu Semesterbeginn bekannt gegeben</a:t>
            </a:r>
            <a:endParaRPr sz="4400" dirty="0">
              <a:solidFill>
                <a:srgbClr val="222222"/>
              </a:solidFill>
              <a:latin typeface="IBM Plex Sans"/>
            </a:endParaRPr>
          </a:p>
        </p:txBody>
      </p:sp>
      <p:sp>
        <p:nvSpPr>
          <p:cNvPr id="112" name="Google Shape;112;p13"/>
          <p:cNvSpPr txBox="1"/>
          <p:nvPr/>
        </p:nvSpPr>
        <p:spPr>
          <a:xfrm>
            <a:off x="766582" y="7313801"/>
            <a:ext cx="1826243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dirty="0">
                <a:solidFill>
                  <a:srgbClr val="222222"/>
                </a:solidFill>
                <a:latin typeface="IBM Plex Mono"/>
                <a:ea typeface="IBM Plex Mono"/>
                <a:cs typeface="IBM Plex Mono"/>
                <a:sym typeface="IBM Plex Mono"/>
              </a:rPr>
              <a:t>Dr.-Ing. Hannes Grunert</a:t>
            </a:r>
            <a:r>
              <a:rPr lang="de-CL" sz="4400" baseline="30000" dirty="0">
                <a:solidFill>
                  <a:srgbClr val="222222"/>
                </a:solidFill>
                <a:latin typeface="IBM Plex Mono"/>
                <a:ea typeface="IBM Plex Mono"/>
                <a:cs typeface="IBM Plex Mono"/>
                <a:sym typeface="IBM Plex Mono"/>
              </a:rPr>
              <a:t>1</a:t>
            </a:r>
            <a:r>
              <a:rPr lang="de-CL" sz="4400" dirty="0">
                <a:solidFill>
                  <a:srgbClr val="222222"/>
                </a:solidFill>
                <a:latin typeface="IBM Plex Mono"/>
                <a:ea typeface="IBM Plex Mono"/>
                <a:cs typeface="IBM Plex Mono"/>
                <a:sym typeface="IBM Plex Mono"/>
              </a:rPr>
              <a:t>, </a:t>
            </a:r>
            <a:r>
              <a:rPr lang="de-DE" sz="4400" dirty="0">
                <a:solidFill>
                  <a:srgbClr val="222222"/>
                </a:solidFill>
                <a:latin typeface="IBM Plex Mono"/>
                <a:ea typeface="IBM Plex Mono"/>
                <a:cs typeface="IBM Plex Mono"/>
                <a:sym typeface="IBM Plex Mono"/>
              </a:rPr>
              <a:t>Dr.-Ing. Ralf Joost</a:t>
            </a:r>
            <a:r>
              <a:rPr lang="de-CL" sz="4400" baseline="30000" dirty="0">
                <a:solidFill>
                  <a:srgbClr val="222222"/>
                </a:solidFill>
                <a:latin typeface="IBM Plex Mono"/>
                <a:ea typeface="IBM Plex Mono"/>
                <a:cs typeface="IBM Plex Mono"/>
                <a:sym typeface="IBM Plex Mono"/>
              </a:rPr>
              <a:t>2</a:t>
            </a:r>
            <a:endParaRPr sz="4400" dirty="0">
              <a:solidFill>
                <a:srgbClr val="222222"/>
              </a:solidFill>
              <a:latin typeface="IBM Plex Mono"/>
              <a:ea typeface="IBM Plex Mono"/>
              <a:cs typeface="IBM Plex Mono"/>
              <a:sym typeface="IBM Plex Mono"/>
            </a:endParaRPr>
          </a:p>
        </p:txBody>
      </p:sp>
      <p:sp>
        <p:nvSpPr>
          <p:cNvPr id="113" name="Google Shape;113;p13"/>
          <p:cNvSpPr txBox="1"/>
          <p:nvPr/>
        </p:nvSpPr>
        <p:spPr>
          <a:xfrm>
            <a:off x="766582" y="7979997"/>
            <a:ext cx="1826243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L" sz="2800" baseline="30000" dirty="0">
                <a:solidFill>
                  <a:srgbClr val="222222"/>
                </a:solidFill>
                <a:latin typeface="IBM Plex Mono"/>
                <a:ea typeface="IBM Plex Mono"/>
                <a:cs typeface="IBM Plex Mono"/>
                <a:sym typeface="IBM Plex Mono"/>
              </a:rPr>
              <a:t>1</a:t>
            </a:r>
            <a:r>
              <a:rPr lang="de-CL" sz="2800" dirty="0">
                <a:solidFill>
                  <a:srgbClr val="222222"/>
                </a:solidFill>
                <a:latin typeface="IBM Plex Mono"/>
                <a:ea typeface="IBM Plex Mono"/>
                <a:cs typeface="IBM Plex Mono"/>
                <a:sym typeface="IBM Plex Mono"/>
              </a:rPr>
              <a:t>Universität Rostock, </a:t>
            </a:r>
            <a:r>
              <a:rPr lang="de-DE" sz="2800" dirty="0">
                <a:solidFill>
                  <a:srgbClr val="222222"/>
                </a:solidFill>
                <a:latin typeface="IBM Plex Mono"/>
                <a:ea typeface="IBM Plex Mono"/>
                <a:cs typeface="IBM Plex Mono"/>
                <a:sym typeface="IBM Plex Mono"/>
              </a:rPr>
              <a:t>KIMV &amp; DBIS </a:t>
            </a:r>
            <a:r>
              <a:rPr lang="de-CL" sz="2800" baseline="30000" dirty="0">
                <a:solidFill>
                  <a:srgbClr val="222222"/>
                </a:solidFill>
                <a:latin typeface="IBM Plex Mono"/>
                <a:ea typeface="IBM Plex Mono"/>
                <a:cs typeface="IBM Plex Mono"/>
                <a:sym typeface="IBM Plex Mono"/>
              </a:rPr>
              <a:t>2</a:t>
            </a:r>
            <a:r>
              <a:rPr lang="de-DE" sz="2800" dirty="0" err="1">
                <a:solidFill>
                  <a:srgbClr val="222222"/>
                </a:solidFill>
                <a:latin typeface="IBM Plex Mono"/>
                <a:ea typeface="IBM Plex Mono"/>
                <a:cs typeface="IBM Plex Mono"/>
                <a:sym typeface="IBM Plex Mono"/>
              </a:rPr>
              <a:t>Somtxt</a:t>
            </a:r>
            <a:r>
              <a:rPr lang="de-DE" sz="2800" dirty="0">
                <a:solidFill>
                  <a:srgbClr val="222222"/>
                </a:solidFill>
                <a:latin typeface="IBM Plex Mono"/>
                <a:ea typeface="IBM Plex Mono"/>
                <a:cs typeface="IBM Plex Mono"/>
                <a:sym typeface="IBM Plex Mono"/>
              </a:rPr>
              <a:t> UG</a:t>
            </a:r>
            <a:endParaRPr sz="2000" dirty="0"/>
          </a:p>
        </p:txBody>
      </p:sp>
      <p:pic>
        <p:nvPicPr>
          <p:cNvPr id="3" name="Grafik 2">
            <a:extLst>
              <a:ext uri="{FF2B5EF4-FFF2-40B4-BE49-F238E27FC236}">
                <a16:creationId xmlns:a16="http://schemas.microsoft.com/office/drawing/2014/main" id="{91275B7C-9813-4991-A289-43EADA2426BC}"/>
              </a:ext>
            </a:extLst>
          </p:cNvPr>
          <p:cNvPicPr>
            <a:picLocks noChangeAspect="1"/>
          </p:cNvPicPr>
          <p:nvPr/>
        </p:nvPicPr>
        <p:blipFill>
          <a:blip r:embed="rId8"/>
          <a:stretch>
            <a:fillRect/>
          </a:stretch>
        </p:blipFill>
        <p:spPr>
          <a:xfrm>
            <a:off x="10284341" y="583375"/>
            <a:ext cx="2228501" cy="2228501"/>
          </a:xfrm>
          <a:prstGeom prst="rect">
            <a:avLst/>
          </a:prstGeom>
        </p:spPr>
      </p:pic>
      <p:pic>
        <p:nvPicPr>
          <p:cNvPr id="10" name="Grafik 9">
            <a:extLst>
              <a:ext uri="{FF2B5EF4-FFF2-40B4-BE49-F238E27FC236}">
                <a16:creationId xmlns:a16="http://schemas.microsoft.com/office/drawing/2014/main" id="{030F7127-FA2A-4C5A-B4F9-5896E615684B}"/>
              </a:ext>
            </a:extLst>
          </p:cNvPr>
          <p:cNvPicPr>
            <a:picLocks noChangeAspect="1"/>
          </p:cNvPicPr>
          <p:nvPr/>
        </p:nvPicPr>
        <p:blipFill>
          <a:blip r:embed="rId9"/>
          <a:stretch>
            <a:fillRect/>
          </a:stretch>
        </p:blipFill>
        <p:spPr>
          <a:xfrm>
            <a:off x="17115029" y="20604759"/>
            <a:ext cx="4265709" cy="4674249"/>
          </a:xfrm>
          <a:prstGeom prst="rect">
            <a:avLst/>
          </a:prstGeom>
        </p:spPr>
      </p:pic>
      <p:pic>
        <p:nvPicPr>
          <p:cNvPr id="12" name="Grafik 11">
            <a:extLst>
              <a:ext uri="{FF2B5EF4-FFF2-40B4-BE49-F238E27FC236}">
                <a16:creationId xmlns:a16="http://schemas.microsoft.com/office/drawing/2014/main" id="{05139CF5-9A38-4CE8-A0AA-7BF266ACFE6A}"/>
              </a:ext>
            </a:extLst>
          </p:cNvPr>
          <p:cNvPicPr>
            <a:picLocks noChangeAspect="1"/>
          </p:cNvPicPr>
          <p:nvPr/>
        </p:nvPicPr>
        <p:blipFill>
          <a:blip r:embed="rId10"/>
          <a:stretch>
            <a:fillRect/>
          </a:stretch>
        </p:blipFill>
        <p:spPr>
          <a:xfrm>
            <a:off x="23313966" y="20885651"/>
            <a:ext cx="6037131" cy="3249989"/>
          </a:xfrm>
          <a:prstGeom prst="rect">
            <a:avLst/>
          </a:prstGeom>
        </p:spPr>
      </p:pic>
      <p:sp>
        <p:nvSpPr>
          <p:cNvPr id="38" name="Google Shape;92;p13">
            <a:extLst>
              <a:ext uri="{FF2B5EF4-FFF2-40B4-BE49-F238E27FC236}">
                <a16:creationId xmlns:a16="http://schemas.microsoft.com/office/drawing/2014/main" id="{97DF8D03-3295-466A-9FA1-AA0A98917203}"/>
              </a:ext>
            </a:extLst>
          </p:cNvPr>
          <p:cNvSpPr txBox="1"/>
          <p:nvPr/>
        </p:nvSpPr>
        <p:spPr>
          <a:xfrm>
            <a:off x="883920" y="9256886"/>
            <a:ext cx="13513592" cy="4462720"/>
          </a:xfrm>
          <a:prstGeom prst="rect">
            <a:avLst/>
          </a:prstGeom>
          <a:noFill/>
          <a:ln>
            <a:noFill/>
          </a:ln>
        </p:spPr>
        <p:txBody>
          <a:bodyPr spcFirstLastPara="1" wrap="square" lIns="91425" tIns="45700" rIns="91425" bIns="45700" anchor="t" anchorCtr="0">
            <a:spAutoFit/>
          </a:bodyPr>
          <a:lstStyle/>
          <a:p>
            <a:pPr lvl="0"/>
            <a:r>
              <a:rPr lang="de-DE" sz="7200" dirty="0">
                <a:solidFill>
                  <a:srgbClr val="222222"/>
                </a:solidFill>
                <a:latin typeface="IBM Plex Mono"/>
                <a:ea typeface="IBM Plex Mono"/>
                <a:cs typeface="IBM Plex Mono"/>
                <a:sym typeface="IBM Plex Mono"/>
              </a:rPr>
              <a:t>Typ</a:t>
            </a:r>
            <a:endParaRPr lang="de-DE" sz="4400" dirty="0">
              <a:solidFill>
                <a:schemeClr val="dk1"/>
              </a:solidFill>
              <a:latin typeface="IBM Plex Sans"/>
              <a:sym typeface="IBM Plex Sans"/>
            </a:endParaRPr>
          </a:p>
          <a:p>
            <a:pPr marL="457200" lvl="0" indent="-457200" algn="just">
              <a:buFont typeface="Arial" panose="020B0604020202020204" pitchFamily="34" charset="0"/>
              <a:buChar char="•"/>
            </a:pPr>
            <a:r>
              <a:rPr lang="de-DE" sz="4400" dirty="0">
                <a:solidFill>
                  <a:schemeClr val="dk1"/>
                </a:solidFill>
                <a:latin typeface="IBM Plex Sans"/>
                <a:sym typeface="IBM Plex Sans"/>
              </a:rPr>
              <a:t>Komplexe Softwaresysteme</a:t>
            </a:r>
          </a:p>
          <a:p>
            <a:pPr marL="457200" lvl="0" indent="-457200" algn="just">
              <a:buFont typeface="Arial" panose="020B0604020202020204" pitchFamily="34" charset="0"/>
              <a:buChar char="•"/>
            </a:pPr>
            <a:r>
              <a:rPr lang="de-DE" sz="4400" dirty="0">
                <a:solidFill>
                  <a:schemeClr val="dk1"/>
                </a:solidFill>
                <a:latin typeface="IBM Plex Sans"/>
                <a:sym typeface="IBM Plex Sans"/>
              </a:rPr>
              <a:t>Projekt</a:t>
            </a:r>
          </a:p>
          <a:p>
            <a:pPr marL="457200" lvl="0" indent="-457200" algn="just">
              <a:buFont typeface="Arial" panose="020B0604020202020204" pitchFamily="34" charset="0"/>
              <a:buChar char="•"/>
            </a:pPr>
            <a:r>
              <a:rPr lang="de-DE" sz="4400" dirty="0">
                <a:solidFill>
                  <a:schemeClr val="dk1"/>
                </a:solidFill>
                <a:latin typeface="IBM Plex Sans"/>
                <a:sym typeface="IBM Plex Sans"/>
              </a:rPr>
              <a:t>Neueste Entwicklungen in der Informatik</a:t>
            </a:r>
          </a:p>
          <a:p>
            <a:pPr lvl="0"/>
            <a:endParaRPr lang="de-DE" sz="8000" dirty="0"/>
          </a:p>
        </p:txBody>
      </p:sp>
      <p:sp>
        <p:nvSpPr>
          <p:cNvPr id="40" name="Google Shape;92;p13">
            <a:extLst>
              <a:ext uri="{FF2B5EF4-FFF2-40B4-BE49-F238E27FC236}">
                <a16:creationId xmlns:a16="http://schemas.microsoft.com/office/drawing/2014/main" id="{460A4BEB-509E-4A8F-B1A0-5B8F32DBBE43}"/>
              </a:ext>
            </a:extLst>
          </p:cNvPr>
          <p:cNvSpPr txBox="1"/>
          <p:nvPr/>
        </p:nvSpPr>
        <p:spPr>
          <a:xfrm>
            <a:off x="766582" y="12546896"/>
            <a:ext cx="13513592" cy="5139828"/>
          </a:xfrm>
          <a:prstGeom prst="rect">
            <a:avLst/>
          </a:prstGeom>
          <a:noFill/>
          <a:ln>
            <a:noFill/>
          </a:ln>
        </p:spPr>
        <p:txBody>
          <a:bodyPr spcFirstLastPara="1" wrap="square" lIns="91425" tIns="45700" rIns="91425" bIns="45700" anchor="t" anchorCtr="0">
            <a:spAutoFit/>
          </a:bodyPr>
          <a:lstStyle/>
          <a:p>
            <a:pPr lvl="0"/>
            <a:r>
              <a:rPr lang="de-DE" sz="7200" dirty="0">
                <a:solidFill>
                  <a:srgbClr val="222222"/>
                </a:solidFill>
                <a:latin typeface="IBM Plex Mono"/>
                <a:ea typeface="IBM Plex Mono"/>
                <a:cs typeface="IBM Plex Mono"/>
                <a:sym typeface="IBM Plex Mono"/>
              </a:rPr>
              <a:t>Charakter</a:t>
            </a:r>
            <a:endParaRPr lang="de-DE" sz="4400" dirty="0">
              <a:solidFill>
                <a:srgbClr val="222222"/>
              </a:solidFill>
              <a:latin typeface="IBM Plex Mono"/>
              <a:sym typeface="IBM Plex Mono"/>
            </a:endParaRPr>
          </a:p>
          <a:p>
            <a:pPr marL="457200" lvl="0" indent="-457200" algn="just">
              <a:buFont typeface="Arial" panose="020B0604020202020204" pitchFamily="34" charset="0"/>
              <a:buChar char="•"/>
            </a:pPr>
            <a:r>
              <a:rPr lang="de-DE" sz="4400" dirty="0">
                <a:latin typeface="IBM Plex Sans"/>
                <a:sym typeface="IBM Plex Sans"/>
              </a:rPr>
              <a:t>Literaturanalyse</a:t>
            </a:r>
          </a:p>
          <a:p>
            <a:pPr marL="457200" lvl="0" indent="-457200" algn="just">
              <a:buFont typeface="Arial" panose="020B0604020202020204" pitchFamily="34" charset="0"/>
              <a:buChar char="•"/>
            </a:pPr>
            <a:r>
              <a:rPr lang="de-DE" sz="4400" dirty="0">
                <a:latin typeface="IBM Plex Sans"/>
                <a:sym typeface="IBM Plex Sans"/>
              </a:rPr>
              <a:t>Konzeption</a:t>
            </a:r>
          </a:p>
          <a:p>
            <a:pPr marL="457200" lvl="0" indent="-457200" algn="just">
              <a:buFont typeface="Arial" panose="020B0604020202020204" pitchFamily="34" charset="0"/>
              <a:buChar char="•"/>
            </a:pPr>
            <a:r>
              <a:rPr lang="de-DE" sz="4400" dirty="0">
                <a:latin typeface="IBM Plex Sans"/>
                <a:sym typeface="IBM Plex Sans"/>
              </a:rPr>
              <a:t>Implementierung</a:t>
            </a:r>
          </a:p>
          <a:p>
            <a:pPr marL="457200" lvl="0" indent="-457200" algn="just">
              <a:buFont typeface="Arial" panose="020B0604020202020204" pitchFamily="34" charset="0"/>
              <a:buChar char="•"/>
            </a:pPr>
            <a:r>
              <a:rPr lang="de-DE" sz="4400" dirty="0">
                <a:latin typeface="IBM Plex Sans"/>
                <a:sym typeface="IBM Plex Sans"/>
              </a:rPr>
              <a:t>Evaluation</a:t>
            </a:r>
          </a:p>
          <a:p>
            <a:pPr lvl="0"/>
            <a:endParaRPr lang="de-DE" sz="8000" dirty="0"/>
          </a:p>
        </p:txBody>
      </p:sp>
      <p:sp>
        <p:nvSpPr>
          <p:cNvPr id="43" name="Google Shape;92;p13">
            <a:extLst>
              <a:ext uri="{FF2B5EF4-FFF2-40B4-BE49-F238E27FC236}">
                <a16:creationId xmlns:a16="http://schemas.microsoft.com/office/drawing/2014/main" id="{0B3C17A5-7B34-4FE8-9095-E4AC8B16667C}"/>
              </a:ext>
            </a:extLst>
          </p:cNvPr>
          <p:cNvSpPr txBox="1"/>
          <p:nvPr/>
        </p:nvSpPr>
        <p:spPr>
          <a:xfrm>
            <a:off x="883920" y="16606964"/>
            <a:ext cx="14253686" cy="5816937"/>
          </a:xfrm>
          <a:prstGeom prst="rect">
            <a:avLst/>
          </a:prstGeom>
          <a:noFill/>
          <a:ln>
            <a:noFill/>
          </a:ln>
        </p:spPr>
        <p:txBody>
          <a:bodyPr spcFirstLastPara="1" wrap="square" lIns="91425" tIns="45700" rIns="91425" bIns="45700" anchor="t" anchorCtr="0">
            <a:spAutoFit/>
          </a:bodyPr>
          <a:lstStyle/>
          <a:p>
            <a:pPr lvl="0"/>
            <a:r>
              <a:rPr lang="de-DE" sz="7200" dirty="0">
                <a:solidFill>
                  <a:srgbClr val="222222"/>
                </a:solidFill>
                <a:latin typeface="IBM Plex Mono"/>
                <a:ea typeface="IBM Plex Mono"/>
                <a:cs typeface="IBM Plex Mono"/>
                <a:sym typeface="IBM Plex Mono"/>
              </a:rPr>
              <a:t>Vorwissen</a:t>
            </a:r>
          </a:p>
          <a:p>
            <a:pPr marL="457200" indent="-457200">
              <a:buFont typeface="Arial" panose="020B0604020202020204" pitchFamily="34" charset="0"/>
              <a:buChar char="•"/>
            </a:pPr>
            <a:r>
              <a:rPr lang="de-DE" sz="4400" dirty="0">
                <a:latin typeface="IBM Plex Sans"/>
                <a:sym typeface="IBM Plex Sans"/>
              </a:rPr>
              <a:t>Vorlesung Künstliche Intelligenz (</a:t>
            </a:r>
            <a:r>
              <a:rPr lang="de-DE" sz="4400" dirty="0" err="1">
                <a:latin typeface="IBM Plex Sans"/>
                <a:sym typeface="IBM Plex Sans"/>
              </a:rPr>
              <a:t>BSc</a:t>
            </a:r>
            <a:r>
              <a:rPr lang="de-DE" sz="4400" dirty="0">
                <a:latin typeface="IBM Plex Sans"/>
                <a:sym typeface="IBM Plex Sans"/>
              </a:rPr>
              <a:t>.)</a:t>
            </a:r>
          </a:p>
          <a:p>
            <a:pPr marL="457200" indent="-457200">
              <a:buFont typeface="Arial" panose="020B0604020202020204" pitchFamily="34" charset="0"/>
              <a:buChar char="•"/>
            </a:pPr>
            <a:r>
              <a:rPr lang="de-DE" sz="4400" dirty="0">
                <a:latin typeface="IBM Plex Sans"/>
                <a:sym typeface="IBM Plex Sans"/>
              </a:rPr>
              <a:t>Vorlesung Data Science (</a:t>
            </a:r>
            <a:r>
              <a:rPr lang="de-DE" sz="4400" dirty="0" err="1">
                <a:latin typeface="IBM Plex Sans"/>
                <a:sym typeface="IBM Plex Sans"/>
              </a:rPr>
              <a:t>BSc</a:t>
            </a:r>
            <a:r>
              <a:rPr lang="de-DE" sz="4400" dirty="0">
                <a:latin typeface="IBM Plex Sans"/>
                <a:sym typeface="IBM Plex Sans"/>
              </a:rPr>
              <a:t>., optional)</a:t>
            </a:r>
          </a:p>
          <a:p>
            <a:pPr marL="457200" indent="-457200">
              <a:buFont typeface="Arial" panose="020B0604020202020204" pitchFamily="34" charset="0"/>
              <a:buChar char="•"/>
            </a:pPr>
            <a:r>
              <a:rPr lang="de-DE" sz="4400" dirty="0">
                <a:latin typeface="IBM Plex Sans"/>
                <a:sym typeface="IBM Plex Sans"/>
              </a:rPr>
              <a:t>Vorlesung Grundlagen des maschinellen Lernens (</a:t>
            </a:r>
            <a:r>
              <a:rPr lang="de-DE" sz="4400" dirty="0" err="1">
                <a:latin typeface="IBM Plex Sans"/>
                <a:sym typeface="IBM Plex Sans"/>
              </a:rPr>
              <a:t>MSc</a:t>
            </a:r>
            <a:r>
              <a:rPr lang="de-DE" sz="4400" dirty="0">
                <a:latin typeface="IBM Plex Sans"/>
                <a:sym typeface="IBM Plex Sans"/>
              </a:rPr>
              <a:t>., optional)</a:t>
            </a:r>
          </a:p>
          <a:p>
            <a:pPr marL="457200" indent="-457200">
              <a:buFont typeface="Arial" panose="020B0604020202020204" pitchFamily="34" charset="0"/>
              <a:buChar char="•"/>
            </a:pPr>
            <a:r>
              <a:rPr lang="de-DE" sz="4400" dirty="0">
                <a:latin typeface="IBM Plex Sans"/>
                <a:sym typeface="IBM Plex Sans"/>
              </a:rPr>
              <a:t>Vorlesung </a:t>
            </a:r>
            <a:r>
              <a:rPr lang="de-DE" sz="4400" dirty="0" err="1">
                <a:latin typeface="IBM Plex Sans"/>
                <a:sym typeface="IBM Plex Sans"/>
              </a:rPr>
              <a:t>Artificial</a:t>
            </a:r>
            <a:r>
              <a:rPr lang="de-DE" sz="4400" dirty="0">
                <a:latin typeface="IBM Plex Sans"/>
                <a:sym typeface="IBM Plex Sans"/>
              </a:rPr>
              <a:t> </a:t>
            </a:r>
            <a:r>
              <a:rPr lang="de-DE" sz="4400" dirty="0" err="1">
                <a:latin typeface="IBM Plex Sans"/>
                <a:sym typeface="IBM Plex Sans"/>
              </a:rPr>
              <a:t>Neural</a:t>
            </a:r>
            <a:r>
              <a:rPr lang="de-DE" sz="4400" dirty="0">
                <a:latin typeface="IBM Plex Sans"/>
                <a:sym typeface="IBM Plex Sans"/>
              </a:rPr>
              <a:t> Networks (</a:t>
            </a:r>
            <a:r>
              <a:rPr lang="de-DE" sz="4400" dirty="0" err="1">
                <a:latin typeface="IBM Plex Sans"/>
                <a:sym typeface="IBM Plex Sans"/>
              </a:rPr>
              <a:t>MSc</a:t>
            </a:r>
            <a:r>
              <a:rPr lang="de-DE" sz="4400" dirty="0">
                <a:latin typeface="IBM Plex Sans"/>
                <a:sym typeface="IBM Plex Sans"/>
              </a:rPr>
              <a:t>., optional)</a:t>
            </a:r>
            <a:endParaRPr lang="de-DE" sz="4400" dirty="0"/>
          </a:p>
          <a:p>
            <a:pPr lvl="0"/>
            <a:endParaRPr lang="de-DE" sz="8000" dirty="0"/>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Benutzerdefiniert</PresentationFormat>
  <Paragraphs>36</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IBM Plex Sans Medium</vt:lpstr>
      <vt:lpstr>Arial</vt:lpstr>
      <vt:lpstr>Calibri</vt:lpstr>
      <vt:lpstr>IBM Plex Sans</vt:lpstr>
      <vt:lpstr>IBM Plex Mono</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hg</dc:creator>
  <cp:lastModifiedBy>Doritt.Linke</cp:lastModifiedBy>
  <cp:revision>10</cp:revision>
  <dcterms:modified xsi:type="dcterms:W3CDTF">2023-02-28T09:25:56Z</dcterms:modified>
</cp:coreProperties>
</file>