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0275213" cy="42803763"/>
  <p:notesSz cx="6858000" cy="9144000"/>
  <p:embeddedFontLst>
    <p:embeddedFont>
      <p:font typeface="Calibri" panose="020F0502020204030204" pitchFamily="34" charset="0"/>
      <p:regular r:id="rId4"/>
      <p:bold r:id="rId5"/>
      <p:italic r:id="rId6"/>
      <p:boldItalic r:id="rId7"/>
    </p:embeddedFont>
    <p:embeddedFont>
      <p:font typeface="IBM Plex Mono" panose="020B0604020202020204" charset="0"/>
      <p:regular r:id="rId8"/>
      <p:bold r:id="rId9"/>
      <p:italic r:id="rId10"/>
      <p:boldItalic r:id="rId11"/>
    </p:embeddedFont>
    <p:embeddedFont>
      <p:font typeface="IBM Plex Sans" panose="020B0604020202020204" charset="0"/>
      <p:regular r:id="rId12"/>
      <p:bold r:id="rId13"/>
      <p:italic r:id="rId14"/>
      <p:boldItalic r:id="rId15"/>
    </p:embeddedFont>
    <p:embeddedFont>
      <p:font typeface="IBM Plex Sans Medium"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274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60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L"/>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270641" y="7005156"/>
            <a:ext cx="25733932" cy="1490205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9865"/>
              <a:buFont typeface="Calibri"/>
              <a:buNone/>
              <a:defRPr sz="198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784402" y="22481888"/>
            <a:ext cx="22706410" cy="1033433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311"/>
              </a:spcBef>
              <a:spcAft>
                <a:spcPts val="0"/>
              </a:spcAft>
              <a:buClr>
                <a:schemeClr val="dk1"/>
              </a:buClr>
              <a:buSzPts val="7946"/>
              <a:buNone/>
              <a:defRPr sz="7946"/>
            </a:lvl1pPr>
            <a:lvl2pPr lvl="1" algn="ctr">
              <a:lnSpc>
                <a:spcPct val="90000"/>
              </a:lnSpc>
              <a:spcBef>
                <a:spcPts val="1655"/>
              </a:spcBef>
              <a:spcAft>
                <a:spcPts val="0"/>
              </a:spcAft>
              <a:buClr>
                <a:schemeClr val="dk1"/>
              </a:buClr>
              <a:buSzPts val="6622"/>
              <a:buNone/>
              <a:defRPr sz="6622"/>
            </a:lvl2pPr>
            <a:lvl3pPr lvl="2" algn="ctr">
              <a:lnSpc>
                <a:spcPct val="90000"/>
              </a:lnSpc>
              <a:spcBef>
                <a:spcPts val="1655"/>
              </a:spcBef>
              <a:spcAft>
                <a:spcPts val="0"/>
              </a:spcAft>
              <a:buClr>
                <a:schemeClr val="dk1"/>
              </a:buClr>
              <a:buSzPts val="5960"/>
              <a:buNone/>
              <a:defRPr sz="5960"/>
            </a:lvl3pPr>
            <a:lvl4pPr lvl="3" algn="ctr">
              <a:lnSpc>
                <a:spcPct val="90000"/>
              </a:lnSpc>
              <a:spcBef>
                <a:spcPts val="1655"/>
              </a:spcBef>
              <a:spcAft>
                <a:spcPts val="0"/>
              </a:spcAft>
              <a:buClr>
                <a:schemeClr val="dk1"/>
              </a:buClr>
              <a:buSzPts val="5297"/>
              <a:buNone/>
              <a:defRPr sz="5297"/>
            </a:lvl4pPr>
            <a:lvl5pPr lvl="4" algn="ctr">
              <a:lnSpc>
                <a:spcPct val="90000"/>
              </a:lnSpc>
              <a:spcBef>
                <a:spcPts val="1655"/>
              </a:spcBef>
              <a:spcAft>
                <a:spcPts val="0"/>
              </a:spcAft>
              <a:buClr>
                <a:schemeClr val="dk1"/>
              </a:buClr>
              <a:buSzPts val="5297"/>
              <a:buNone/>
              <a:defRPr sz="5297"/>
            </a:lvl5pPr>
            <a:lvl6pPr lvl="5" algn="ctr">
              <a:lnSpc>
                <a:spcPct val="90000"/>
              </a:lnSpc>
              <a:spcBef>
                <a:spcPts val="1655"/>
              </a:spcBef>
              <a:spcAft>
                <a:spcPts val="0"/>
              </a:spcAft>
              <a:buClr>
                <a:schemeClr val="dk1"/>
              </a:buClr>
              <a:buSzPts val="5297"/>
              <a:buNone/>
              <a:defRPr sz="5297"/>
            </a:lvl6pPr>
            <a:lvl7pPr lvl="6" algn="ctr">
              <a:lnSpc>
                <a:spcPct val="90000"/>
              </a:lnSpc>
              <a:spcBef>
                <a:spcPts val="1655"/>
              </a:spcBef>
              <a:spcAft>
                <a:spcPts val="0"/>
              </a:spcAft>
              <a:buClr>
                <a:schemeClr val="dk1"/>
              </a:buClr>
              <a:buSzPts val="5297"/>
              <a:buNone/>
              <a:defRPr sz="5297"/>
            </a:lvl7pPr>
            <a:lvl8pPr lvl="7" algn="ctr">
              <a:lnSpc>
                <a:spcPct val="90000"/>
              </a:lnSpc>
              <a:spcBef>
                <a:spcPts val="1655"/>
              </a:spcBef>
              <a:spcAft>
                <a:spcPts val="0"/>
              </a:spcAft>
              <a:buClr>
                <a:schemeClr val="dk1"/>
              </a:buClr>
              <a:buSzPts val="5297"/>
              <a:buNone/>
              <a:defRPr sz="5297"/>
            </a:lvl8pPr>
            <a:lvl9pPr lvl="8" algn="ctr">
              <a:lnSpc>
                <a:spcPct val="90000"/>
              </a:lnSpc>
              <a:spcBef>
                <a:spcPts val="1655"/>
              </a:spcBef>
              <a:spcAft>
                <a:spcPts val="0"/>
              </a:spcAft>
              <a:buClr>
                <a:schemeClr val="dk1"/>
              </a:buClr>
              <a:buSzPts val="5297"/>
              <a:buNone/>
              <a:defRPr sz="5297"/>
            </a:lvl9pPr>
          </a:lstStyle>
          <a:p>
            <a:endParaRPr/>
          </a:p>
        </p:txBody>
      </p:sp>
      <p:sp>
        <p:nvSpPr>
          <p:cNvPr id="18" name="Google Shape;18;p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558308" y="11917633"/>
            <a:ext cx="27158595" cy="261123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792641" y="17151963"/>
            <a:ext cx="36274212" cy="65280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452764" y="10813091"/>
            <a:ext cx="36274212" cy="19205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081421" y="11394520"/>
            <a:ext cx="26112370" cy="27158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065654" y="10671229"/>
            <a:ext cx="26112370" cy="178051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9865"/>
              <a:buFont typeface="Calibri"/>
              <a:buNone/>
              <a:defRPr sz="198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065654" y="28644847"/>
            <a:ext cx="26112370" cy="9363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7946"/>
              <a:buNone/>
              <a:defRPr sz="7946">
                <a:solidFill>
                  <a:schemeClr val="dk1"/>
                </a:solidFill>
              </a:defRPr>
            </a:lvl1pPr>
            <a:lvl2pPr marL="914400" lvl="1" indent="-228600" algn="l">
              <a:lnSpc>
                <a:spcPct val="90000"/>
              </a:lnSpc>
              <a:spcBef>
                <a:spcPts val="1655"/>
              </a:spcBef>
              <a:spcAft>
                <a:spcPts val="0"/>
              </a:spcAft>
              <a:buClr>
                <a:srgbClr val="888888"/>
              </a:buClr>
              <a:buSzPts val="6622"/>
              <a:buNone/>
              <a:defRPr sz="6622">
                <a:solidFill>
                  <a:srgbClr val="888888"/>
                </a:solidFill>
              </a:defRPr>
            </a:lvl2pPr>
            <a:lvl3pPr marL="1371600" lvl="2" indent="-228600" algn="l">
              <a:lnSpc>
                <a:spcPct val="90000"/>
              </a:lnSpc>
              <a:spcBef>
                <a:spcPts val="1655"/>
              </a:spcBef>
              <a:spcAft>
                <a:spcPts val="0"/>
              </a:spcAft>
              <a:buClr>
                <a:srgbClr val="888888"/>
              </a:buClr>
              <a:buSzPts val="5960"/>
              <a:buNone/>
              <a:defRPr sz="5960">
                <a:solidFill>
                  <a:srgbClr val="888888"/>
                </a:solidFill>
              </a:defRPr>
            </a:lvl3pPr>
            <a:lvl4pPr marL="1828800" lvl="3" indent="-228600" algn="l">
              <a:lnSpc>
                <a:spcPct val="90000"/>
              </a:lnSpc>
              <a:spcBef>
                <a:spcPts val="1655"/>
              </a:spcBef>
              <a:spcAft>
                <a:spcPts val="0"/>
              </a:spcAft>
              <a:buClr>
                <a:srgbClr val="888888"/>
              </a:buClr>
              <a:buSzPts val="5297"/>
              <a:buNone/>
              <a:defRPr sz="5297">
                <a:solidFill>
                  <a:srgbClr val="888888"/>
                </a:solidFill>
              </a:defRPr>
            </a:lvl4pPr>
            <a:lvl5pPr marL="2286000" lvl="4" indent="-228600" algn="l">
              <a:lnSpc>
                <a:spcPct val="90000"/>
              </a:lnSpc>
              <a:spcBef>
                <a:spcPts val="1655"/>
              </a:spcBef>
              <a:spcAft>
                <a:spcPts val="0"/>
              </a:spcAft>
              <a:buClr>
                <a:srgbClr val="888888"/>
              </a:buClr>
              <a:buSzPts val="5297"/>
              <a:buNone/>
              <a:defRPr sz="5297">
                <a:solidFill>
                  <a:srgbClr val="888888"/>
                </a:solidFill>
              </a:defRPr>
            </a:lvl5pPr>
            <a:lvl6pPr marL="2743200" lvl="5" indent="-228600" algn="l">
              <a:lnSpc>
                <a:spcPct val="90000"/>
              </a:lnSpc>
              <a:spcBef>
                <a:spcPts val="1655"/>
              </a:spcBef>
              <a:spcAft>
                <a:spcPts val="0"/>
              </a:spcAft>
              <a:buClr>
                <a:srgbClr val="888888"/>
              </a:buClr>
              <a:buSzPts val="5297"/>
              <a:buNone/>
              <a:defRPr sz="5297">
                <a:solidFill>
                  <a:srgbClr val="888888"/>
                </a:solidFill>
              </a:defRPr>
            </a:lvl6pPr>
            <a:lvl7pPr marL="3200400" lvl="6" indent="-228600" algn="l">
              <a:lnSpc>
                <a:spcPct val="90000"/>
              </a:lnSpc>
              <a:spcBef>
                <a:spcPts val="1655"/>
              </a:spcBef>
              <a:spcAft>
                <a:spcPts val="0"/>
              </a:spcAft>
              <a:buClr>
                <a:srgbClr val="888888"/>
              </a:buClr>
              <a:buSzPts val="5297"/>
              <a:buNone/>
              <a:defRPr sz="5297">
                <a:solidFill>
                  <a:srgbClr val="888888"/>
                </a:solidFill>
              </a:defRPr>
            </a:lvl7pPr>
            <a:lvl8pPr marL="3657600" lvl="7" indent="-228600" algn="l">
              <a:lnSpc>
                <a:spcPct val="90000"/>
              </a:lnSpc>
              <a:spcBef>
                <a:spcPts val="1655"/>
              </a:spcBef>
              <a:spcAft>
                <a:spcPts val="0"/>
              </a:spcAft>
              <a:buClr>
                <a:srgbClr val="888888"/>
              </a:buClr>
              <a:buSzPts val="5297"/>
              <a:buNone/>
              <a:defRPr sz="5297">
                <a:solidFill>
                  <a:srgbClr val="888888"/>
                </a:solidFill>
              </a:defRPr>
            </a:lvl8pPr>
            <a:lvl9pPr marL="4114800" lvl="8" indent="-228600" algn="l">
              <a:lnSpc>
                <a:spcPct val="90000"/>
              </a:lnSpc>
              <a:spcBef>
                <a:spcPts val="1655"/>
              </a:spcBef>
              <a:spcAft>
                <a:spcPts val="0"/>
              </a:spcAft>
              <a:buClr>
                <a:srgbClr val="888888"/>
              </a:buClr>
              <a:buSzPts val="5297"/>
              <a:buNone/>
              <a:defRPr sz="5297">
                <a:solidFill>
                  <a:srgbClr val="888888"/>
                </a:solidFill>
              </a:defRPr>
            </a:lvl9pPr>
          </a:lstStyle>
          <a:p>
            <a:endParaRPr/>
          </a:p>
        </p:txBody>
      </p:sp>
      <p:sp>
        <p:nvSpPr>
          <p:cNvPr id="30" name="Google Shape;30;p4"/>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081421" y="11394520"/>
            <a:ext cx="12866966" cy="27158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15326827" y="11394520"/>
            <a:ext cx="12866966" cy="27158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085364"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085368" y="10492870"/>
            <a:ext cx="12807831" cy="51423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311"/>
              </a:spcBef>
              <a:spcAft>
                <a:spcPts val="0"/>
              </a:spcAft>
              <a:buClr>
                <a:schemeClr val="dk1"/>
              </a:buClr>
              <a:buSzPts val="7946"/>
              <a:buNone/>
              <a:defRPr sz="7946" b="1"/>
            </a:lvl1pPr>
            <a:lvl2pPr marL="914400" lvl="1" indent="-228600" algn="l">
              <a:lnSpc>
                <a:spcPct val="90000"/>
              </a:lnSpc>
              <a:spcBef>
                <a:spcPts val="1655"/>
              </a:spcBef>
              <a:spcAft>
                <a:spcPts val="0"/>
              </a:spcAft>
              <a:buClr>
                <a:schemeClr val="dk1"/>
              </a:buClr>
              <a:buSzPts val="6622"/>
              <a:buNone/>
              <a:defRPr sz="6622" b="1"/>
            </a:lvl2pPr>
            <a:lvl3pPr marL="1371600" lvl="2" indent="-228600" algn="l">
              <a:lnSpc>
                <a:spcPct val="90000"/>
              </a:lnSpc>
              <a:spcBef>
                <a:spcPts val="1655"/>
              </a:spcBef>
              <a:spcAft>
                <a:spcPts val="0"/>
              </a:spcAft>
              <a:buClr>
                <a:schemeClr val="dk1"/>
              </a:buClr>
              <a:buSzPts val="5960"/>
              <a:buNone/>
              <a:defRPr sz="5960" b="1"/>
            </a:lvl3pPr>
            <a:lvl4pPr marL="1828800" lvl="3" indent="-228600" algn="l">
              <a:lnSpc>
                <a:spcPct val="90000"/>
              </a:lnSpc>
              <a:spcBef>
                <a:spcPts val="1655"/>
              </a:spcBef>
              <a:spcAft>
                <a:spcPts val="0"/>
              </a:spcAft>
              <a:buClr>
                <a:schemeClr val="dk1"/>
              </a:buClr>
              <a:buSzPts val="5297"/>
              <a:buNone/>
              <a:defRPr sz="5297" b="1"/>
            </a:lvl4pPr>
            <a:lvl5pPr marL="2286000" lvl="4" indent="-228600" algn="l">
              <a:lnSpc>
                <a:spcPct val="90000"/>
              </a:lnSpc>
              <a:spcBef>
                <a:spcPts val="1655"/>
              </a:spcBef>
              <a:spcAft>
                <a:spcPts val="0"/>
              </a:spcAft>
              <a:buClr>
                <a:schemeClr val="dk1"/>
              </a:buClr>
              <a:buSzPts val="5297"/>
              <a:buNone/>
              <a:defRPr sz="5297" b="1"/>
            </a:lvl5pPr>
            <a:lvl6pPr marL="2743200" lvl="5" indent="-228600" algn="l">
              <a:lnSpc>
                <a:spcPct val="90000"/>
              </a:lnSpc>
              <a:spcBef>
                <a:spcPts val="1655"/>
              </a:spcBef>
              <a:spcAft>
                <a:spcPts val="0"/>
              </a:spcAft>
              <a:buClr>
                <a:schemeClr val="dk1"/>
              </a:buClr>
              <a:buSzPts val="5297"/>
              <a:buNone/>
              <a:defRPr sz="5297" b="1"/>
            </a:lvl6pPr>
            <a:lvl7pPr marL="3200400" lvl="6" indent="-228600" algn="l">
              <a:lnSpc>
                <a:spcPct val="90000"/>
              </a:lnSpc>
              <a:spcBef>
                <a:spcPts val="1655"/>
              </a:spcBef>
              <a:spcAft>
                <a:spcPts val="0"/>
              </a:spcAft>
              <a:buClr>
                <a:schemeClr val="dk1"/>
              </a:buClr>
              <a:buSzPts val="5297"/>
              <a:buNone/>
              <a:defRPr sz="5297" b="1"/>
            </a:lvl7pPr>
            <a:lvl8pPr marL="3657600" lvl="7" indent="-228600" algn="l">
              <a:lnSpc>
                <a:spcPct val="90000"/>
              </a:lnSpc>
              <a:spcBef>
                <a:spcPts val="1655"/>
              </a:spcBef>
              <a:spcAft>
                <a:spcPts val="0"/>
              </a:spcAft>
              <a:buClr>
                <a:schemeClr val="dk1"/>
              </a:buClr>
              <a:buSzPts val="5297"/>
              <a:buNone/>
              <a:defRPr sz="5297" b="1"/>
            </a:lvl8pPr>
            <a:lvl9pPr marL="4114800" lvl="8" indent="-228600" algn="l">
              <a:lnSpc>
                <a:spcPct val="90000"/>
              </a:lnSpc>
              <a:spcBef>
                <a:spcPts val="1655"/>
              </a:spcBef>
              <a:spcAft>
                <a:spcPts val="0"/>
              </a:spcAft>
              <a:buClr>
                <a:schemeClr val="dk1"/>
              </a:buClr>
              <a:buSzPts val="5297"/>
              <a:buNone/>
              <a:defRPr sz="5297" b="1"/>
            </a:lvl9pPr>
          </a:lstStyle>
          <a:p>
            <a:endParaRPr/>
          </a:p>
        </p:txBody>
      </p:sp>
      <p:sp>
        <p:nvSpPr>
          <p:cNvPr id="43" name="Google Shape;43;p6"/>
          <p:cNvSpPr txBox="1">
            <a:spLocks noGrp="1"/>
          </p:cNvSpPr>
          <p:nvPr>
            <p:ph type="body" idx="2"/>
          </p:nvPr>
        </p:nvSpPr>
        <p:spPr>
          <a:xfrm>
            <a:off x="2085368" y="15635264"/>
            <a:ext cx="12807831" cy="2299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15326828" y="10492870"/>
            <a:ext cx="12870910" cy="51423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311"/>
              </a:spcBef>
              <a:spcAft>
                <a:spcPts val="0"/>
              </a:spcAft>
              <a:buClr>
                <a:schemeClr val="dk1"/>
              </a:buClr>
              <a:buSzPts val="7946"/>
              <a:buNone/>
              <a:defRPr sz="7946" b="1"/>
            </a:lvl1pPr>
            <a:lvl2pPr marL="914400" lvl="1" indent="-228600" algn="l">
              <a:lnSpc>
                <a:spcPct val="90000"/>
              </a:lnSpc>
              <a:spcBef>
                <a:spcPts val="1655"/>
              </a:spcBef>
              <a:spcAft>
                <a:spcPts val="0"/>
              </a:spcAft>
              <a:buClr>
                <a:schemeClr val="dk1"/>
              </a:buClr>
              <a:buSzPts val="6622"/>
              <a:buNone/>
              <a:defRPr sz="6622" b="1"/>
            </a:lvl2pPr>
            <a:lvl3pPr marL="1371600" lvl="2" indent="-228600" algn="l">
              <a:lnSpc>
                <a:spcPct val="90000"/>
              </a:lnSpc>
              <a:spcBef>
                <a:spcPts val="1655"/>
              </a:spcBef>
              <a:spcAft>
                <a:spcPts val="0"/>
              </a:spcAft>
              <a:buClr>
                <a:schemeClr val="dk1"/>
              </a:buClr>
              <a:buSzPts val="5960"/>
              <a:buNone/>
              <a:defRPr sz="5960" b="1"/>
            </a:lvl3pPr>
            <a:lvl4pPr marL="1828800" lvl="3" indent="-228600" algn="l">
              <a:lnSpc>
                <a:spcPct val="90000"/>
              </a:lnSpc>
              <a:spcBef>
                <a:spcPts val="1655"/>
              </a:spcBef>
              <a:spcAft>
                <a:spcPts val="0"/>
              </a:spcAft>
              <a:buClr>
                <a:schemeClr val="dk1"/>
              </a:buClr>
              <a:buSzPts val="5297"/>
              <a:buNone/>
              <a:defRPr sz="5297" b="1"/>
            </a:lvl4pPr>
            <a:lvl5pPr marL="2286000" lvl="4" indent="-228600" algn="l">
              <a:lnSpc>
                <a:spcPct val="90000"/>
              </a:lnSpc>
              <a:spcBef>
                <a:spcPts val="1655"/>
              </a:spcBef>
              <a:spcAft>
                <a:spcPts val="0"/>
              </a:spcAft>
              <a:buClr>
                <a:schemeClr val="dk1"/>
              </a:buClr>
              <a:buSzPts val="5297"/>
              <a:buNone/>
              <a:defRPr sz="5297" b="1"/>
            </a:lvl5pPr>
            <a:lvl6pPr marL="2743200" lvl="5" indent="-228600" algn="l">
              <a:lnSpc>
                <a:spcPct val="90000"/>
              </a:lnSpc>
              <a:spcBef>
                <a:spcPts val="1655"/>
              </a:spcBef>
              <a:spcAft>
                <a:spcPts val="0"/>
              </a:spcAft>
              <a:buClr>
                <a:schemeClr val="dk1"/>
              </a:buClr>
              <a:buSzPts val="5297"/>
              <a:buNone/>
              <a:defRPr sz="5297" b="1"/>
            </a:lvl6pPr>
            <a:lvl7pPr marL="3200400" lvl="6" indent="-228600" algn="l">
              <a:lnSpc>
                <a:spcPct val="90000"/>
              </a:lnSpc>
              <a:spcBef>
                <a:spcPts val="1655"/>
              </a:spcBef>
              <a:spcAft>
                <a:spcPts val="0"/>
              </a:spcAft>
              <a:buClr>
                <a:schemeClr val="dk1"/>
              </a:buClr>
              <a:buSzPts val="5297"/>
              <a:buNone/>
              <a:defRPr sz="5297" b="1"/>
            </a:lvl7pPr>
            <a:lvl8pPr marL="3657600" lvl="7" indent="-228600" algn="l">
              <a:lnSpc>
                <a:spcPct val="90000"/>
              </a:lnSpc>
              <a:spcBef>
                <a:spcPts val="1655"/>
              </a:spcBef>
              <a:spcAft>
                <a:spcPts val="0"/>
              </a:spcAft>
              <a:buClr>
                <a:schemeClr val="dk1"/>
              </a:buClr>
              <a:buSzPts val="5297"/>
              <a:buNone/>
              <a:defRPr sz="5297" b="1"/>
            </a:lvl8pPr>
            <a:lvl9pPr marL="4114800" lvl="8" indent="-228600" algn="l">
              <a:lnSpc>
                <a:spcPct val="90000"/>
              </a:lnSpc>
              <a:spcBef>
                <a:spcPts val="1655"/>
              </a:spcBef>
              <a:spcAft>
                <a:spcPts val="0"/>
              </a:spcAft>
              <a:buClr>
                <a:schemeClr val="dk1"/>
              </a:buClr>
              <a:buSzPts val="5297"/>
              <a:buNone/>
              <a:defRPr sz="5297" b="1"/>
            </a:lvl9pPr>
          </a:lstStyle>
          <a:p>
            <a:endParaRPr/>
          </a:p>
        </p:txBody>
      </p:sp>
      <p:sp>
        <p:nvSpPr>
          <p:cNvPr id="45" name="Google Shape;45;p6"/>
          <p:cNvSpPr txBox="1">
            <a:spLocks noGrp="1"/>
          </p:cNvSpPr>
          <p:nvPr>
            <p:ph type="body" idx="4"/>
          </p:nvPr>
        </p:nvSpPr>
        <p:spPr>
          <a:xfrm>
            <a:off x="15326828" y="15635264"/>
            <a:ext cx="12870910" cy="2299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595"/>
              <a:buFont typeface="Calibri"/>
              <a:buNone/>
              <a:defRPr sz="105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2870909" y="6162959"/>
            <a:ext cx="15326828" cy="30418416"/>
          </a:xfrm>
          <a:prstGeom prst="rect">
            <a:avLst/>
          </a:prstGeom>
          <a:noFill/>
          <a:ln>
            <a:noFill/>
          </a:ln>
        </p:spPr>
        <p:txBody>
          <a:bodyPr spcFirstLastPara="1" wrap="square" lIns="91425" tIns="45700" rIns="91425" bIns="45700" anchor="t" anchorCtr="0">
            <a:normAutofit/>
          </a:bodyPr>
          <a:lstStyle>
            <a:lvl1pPr marL="457200" lvl="0" indent="-901382" algn="l">
              <a:lnSpc>
                <a:spcPct val="90000"/>
              </a:lnSpc>
              <a:spcBef>
                <a:spcPts val="3311"/>
              </a:spcBef>
              <a:spcAft>
                <a:spcPts val="0"/>
              </a:spcAft>
              <a:buClr>
                <a:schemeClr val="dk1"/>
              </a:buClr>
              <a:buSzPts val="10595"/>
              <a:buChar char="•"/>
              <a:defRPr sz="10595"/>
            </a:lvl1pPr>
            <a:lvl2pPr marL="914400" lvl="1" indent="-817308" algn="l">
              <a:lnSpc>
                <a:spcPct val="90000"/>
              </a:lnSpc>
              <a:spcBef>
                <a:spcPts val="1655"/>
              </a:spcBef>
              <a:spcAft>
                <a:spcPts val="0"/>
              </a:spcAft>
              <a:buClr>
                <a:schemeClr val="dk1"/>
              </a:buClr>
              <a:buSzPts val="9271"/>
              <a:buChar char="•"/>
              <a:defRPr sz="9271"/>
            </a:lvl2pPr>
            <a:lvl3pPr marL="1371600" lvl="2" indent="-733171" algn="l">
              <a:lnSpc>
                <a:spcPct val="90000"/>
              </a:lnSpc>
              <a:spcBef>
                <a:spcPts val="1655"/>
              </a:spcBef>
              <a:spcAft>
                <a:spcPts val="0"/>
              </a:spcAft>
              <a:buClr>
                <a:schemeClr val="dk1"/>
              </a:buClr>
              <a:buSzPts val="7946"/>
              <a:buChar char="•"/>
              <a:defRPr sz="7946"/>
            </a:lvl3pPr>
            <a:lvl4pPr marL="1828800" lvl="3" indent="-649097" algn="l">
              <a:lnSpc>
                <a:spcPct val="90000"/>
              </a:lnSpc>
              <a:spcBef>
                <a:spcPts val="1655"/>
              </a:spcBef>
              <a:spcAft>
                <a:spcPts val="0"/>
              </a:spcAft>
              <a:buClr>
                <a:schemeClr val="dk1"/>
              </a:buClr>
              <a:buSzPts val="6622"/>
              <a:buChar char="•"/>
              <a:defRPr sz="6622"/>
            </a:lvl4pPr>
            <a:lvl5pPr marL="2286000" lvl="4" indent="-649097" algn="l">
              <a:lnSpc>
                <a:spcPct val="90000"/>
              </a:lnSpc>
              <a:spcBef>
                <a:spcPts val="1655"/>
              </a:spcBef>
              <a:spcAft>
                <a:spcPts val="0"/>
              </a:spcAft>
              <a:buClr>
                <a:schemeClr val="dk1"/>
              </a:buClr>
              <a:buSzPts val="6622"/>
              <a:buChar char="•"/>
              <a:defRPr sz="6622"/>
            </a:lvl5pPr>
            <a:lvl6pPr marL="2743200" lvl="5" indent="-649097" algn="l">
              <a:lnSpc>
                <a:spcPct val="90000"/>
              </a:lnSpc>
              <a:spcBef>
                <a:spcPts val="1655"/>
              </a:spcBef>
              <a:spcAft>
                <a:spcPts val="0"/>
              </a:spcAft>
              <a:buClr>
                <a:schemeClr val="dk1"/>
              </a:buClr>
              <a:buSzPts val="6622"/>
              <a:buChar char="•"/>
              <a:defRPr sz="6622"/>
            </a:lvl6pPr>
            <a:lvl7pPr marL="3200400" lvl="6" indent="-649097" algn="l">
              <a:lnSpc>
                <a:spcPct val="90000"/>
              </a:lnSpc>
              <a:spcBef>
                <a:spcPts val="1655"/>
              </a:spcBef>
              <a:spcAft>
                <a:spcPts val="0"/>
              </a:spcAft>
              <a:buClr>
                <a:schemeClr val="dk1"/>
              </a:buClr>
              <a:buSzPts val="6622"/>
              <a:buChar char="•"/>
              <a:defRPr sz="6622"/>
            </a:lvl7pPr>
            <a:lvl8pPr marL="3657600" lvl="7" indent="-649097" algn="l">
              <a:lnSpc>
                <a:spcPct val="90000"/>
              </a:lnSpc>
              <a:spcBef>
                <a:spcPts val="1655"/>
              </a:spcBef>
              <a:spcAft>
                <a:spcPts val="0"/>
              </a:spcAft>
              <a:buClr>
                <a:schemeClr val="dk1"/>
              </a:buClr>
              <a:buSzPts val="6622"/>
              <a:buChar char="•"/>
              <a:defRPr sz="6622"/>
            </a:lvl8pPr>
            <a:lvl9pPr marL="4114800" lvl="8" indent="-649096" algn="l">
              <a:lnSpc>
                <a:spcPct val="90000"/>
              </a:lnSpc>
              <a:spcBef>
                <a:spcPts val="1655"/>
              </a:spcBef>
              <a:spcAft>
                <a:spcPts val="0"/>
              </a:spcAft>
              <a:buClr>
                <a:schemeClr val="dk1"/>
              </a:buClr>
              <a:buSzPts val="6622"/>
              <a:buChar char="•"/>
              <a:defRPr sz="6622"/>
            </a:lvl9pPr>
          </a:lstStyle>
          <a:p>
            <a:endParaRPr/>
          </a:p>
        </p:txBody>
      </p:sp>
      <p:sp>
        <p:nvSpPr>
          <p:cNvPr id="61" name="Google Shape;61;p9"/>
          <p:cNvSpPr txBox="1">
            <a:spLocks noGrp="1"/>
          </p:cNvSpPr>
          <p:nvPr>
            <p:ph type="body" idx="2"/>
          </p:nvPr>
        </p:nvSpPr>
        <p:spPr>
          <a:xfrm>
            <a:off x="2085364" y="12841129"/>
            <a:ext cx="9764544" cy="237897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5297"/>
              <a:buNone/>
              <a:defRPr sz="5297"/>
            </a:lvl1pPr>
            <a:lvl2pPr marL="914400" lvl="1" indent="-228600" algn="l">
              <a:lnSpc>
                <a:spcPct val="90000"/>
              </a:lnSpc>
              <a:spcBef>
                <a:spcPts val="1655"/>
              </a:spcBef>
              <a:spcAft>
                <a:spcPts val="0"/>
              </a:spcAft>
              <a:buClr>
                <a:schemeClr val="dk1"/>
              </a:buClr>
              <a:buSzPts val="4635"/>
              <a:buNone/>
              <a:defRPr sz="4635"/>
            </a:lvl2pPr>
            <a:lvl3pPr marL="1371600" lvl="2" indent="-228600" algn="l">
              <a:lnSpc>
                <a:spcPct val="90000"/>
              </a:lnSpc>
              <a:spcBef>
                <a:spcPts val="1655"/>
              </a:spcBef>
              <a:spcAft>
                <a:spcPts val="0"/>
              </a:spcAft>
              <a:buClr>
                <a:schemeClr val="dk1"/>
              </a:buClr>
              <a:buSzPts val="3973"/>
              <a:buNone/>
              <a:defRPr sz="3973"/>
            </a:lvl3pPr>
            <a:lvl4pPr marL="1828800" lvl="3" indent="-228600" algn="l">
              <a:lnSpc>
                <a:spcPct val="90000"/>
              </a:lnSpc>
              <a:spcBef>
                <a:spcPts val="1655"/>
              </a:spcBef>
              <a:spcAft>
                <a:spcPts val="0"/>
              </a:spcAft>
              <a:buClr>
                <a:schemeClr val="dk1"/>
              </a:buClr>
              <a:buSzPts val="3311"/>
              <a:buNone/>
              <a:defRPr sz="3311"/>
            </a:lvl4pPr>
            <a:lvl5pPr marL="2286000" lvl="4" indent="-228600" algn="l">
              <a:lnSpc>
                <a:spcPct val="90000"/>
              </a:lnSpc>
              <a:spcBef>
                <a:spcPts val="1655"/>
              </a:spcBef>
              <a:spcAft>
                <a:spcPts val="0"/>
              </a:spcAft>
              <a:buClr>
                <a:schemeClr val="dk1"/>
              </a:buClr>
              <a:buSzPts val="3311"/>
              <a:buNone/>
              <a:defRPr sz="3311"/>
            </a:lvl5pPr>
            <a:lvl6pPr marL="2743200" lvl="5" indent="-228600" algn="l">
              <a:lnSpc>
                <a:spcPct val="90000"/>
              </a:lnSpc>
              <a:spcBef>
                <a:spcPts val="1655"/>
              </a:spcBef>
              <a:spcAft>
                <a:spcPts val="0"/>
              </a:spcAft>
              <a:buClr>
                <a:schemeClr val="dk1"/>
              </a:buClr>
              <a:buSzPts val="3311"/>
              <a:buNone/>
              <a:defRPr sz="3311"/>
            </a:lvl6pPr>
            <a:lvl7pPr marL="3200400" lvl="6" indent="-228600" algn="l">
              <a:lnSpc>
                <a:spcPct val="90000"/>
              </a:lnSpc>
              <a:spcBef>
                <a:spcPts val="1655"/>
              </a:spcBef>
              <a:spcAft>
                <a:spcPts val="0"/>
              </a:spcAft>
              <a:buClr>
                <a:schemeClr val="dk1"/>
              </a:buClr>
              <a:buSzPts val="3311"/>
              <a:buNone/>
              <a:defRPr sz="3311"/>
            </a:lvl7pPr>
            <a:lvl8pPr marL="3657600" lvl="7" indent="-228600" algn="l">
              <a:lnSpc>
                <a:spcPct val="90000"/>
              </a:lnSpc>
              <a:spcBef>
                <a:spcPts val="1655"/>
              </a:spcBef>
              <a:spcAft>
                <a:spcPts val="0"/>
              </a:spcAft>
              <a:buClr>
                <a:schemeClr val="dk1"/>
              </a:buClr>
              <a:buSzPts val="3311"/>
              <a:buNone/>
              <a:defRPr sz="3311"/>
            </a:lvl8pPr>
            <a:lvl9pPr marL="4114800" lvl="8" indent="-228600" algn="l">
              <a:lnSpc>
                <a:spcPct val="90000"/>
              </a:lnSpc>
              <a:spcBef>
                <a:spcPts val="1655"/>
              </a:spcBef>
              <a:spcAft>
                <a:spcPts val="0"/>
              </a:spcAft>
              <a:buClr>
                <a:schemeClr val="dk1"/>
              </a:buClr>
              <a:buSzPts val="3311"/>
              <a:buNone/>
              <a:defRPr sz="3311"/>
            </a:lvl9pPr>
          </a:lstStyle>
          <a:p>
            <a:endParaRPr/>
          </a:p>
        </p:txBody>
      </p:sp>
      <p:sp>
        <p:nvSpPr>
          <p:cNvPr id="62" name="Google Shape;62;p9"/>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595"/>
              <a:buFont typeface="Calibri"/>
              <a:buNone/>
              <a:defRPr sz="105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2870909" y="6162959"/>
            <a:ext cx="15326828" cy="30418416"/>
          </a:xfrm>
          <a:prstGeom prst="rect">
            <a:avLst/>
          </a:prstGeom>
          <a:noFill/>
          <a:ln>
            <a:noFill/>
          </a:ln>
        </p:spPr>
      </p:sp>
      <p:sp>
        <p:nvSpPr>
          <p:cNvPr id="68" name="Google Shape;68;p10"/>
          <p:cNvSpPr txBox="1">
            <a:spLocks noGrp="1"/>
          </p:cNvSpPr>
          <p:nvPr>
            <p:ph type="body" idx="1"/>
          </p:nvPr>
        </p:nvSpPr>
        <p:spPr>
          <a:xfrm>
            <a:off x="2085364" y="12841129"/>
            <a:ext cx="9764544" cy="237897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5297"/>
              <a:buNone/>
              <a:defRPr sz="5297"/>
            </a:lvl1pPr>
            <a:lvl2pPr marL="914400" lvl="1" indent="-228600" algn="l">
              <a:lnSpc>
                <a:spcPct val="90000"/>
              </a:lnSpc>
              <a:spcBef>
                <a:spcPts val="1655"/>
              </a:spcBef>
              <a:spcAft>
                <a:spcPts val="0"/>
              </a:spcAft>
              <a:buClr>
                <a:schemeClr val="dk1"/>
              </a:buClr>
              <a:buSzPts val="4635"/>
              <a:buNone/>
              <a:defRPr sz="4635"/>
            </a:lvl2pPr>
            <a:lvl3pPr marL="1371600" lvl="2" indent="-228600" algn="l">
              <a:lnSpc>
                <a:spcPct val="90000"/>
              </a:lnSpc>
              <a:spcBef>
                <a:spcPts val="1655"/>
              </a:spcBef>
              <a:spcAft>
                <a:spcPts val="0"/>
              </a:spcAft>
              <a:buClr>
                <a:schemeClr val="dk1"/>
              </a:buClr>
              <a:buSzPts val="3973"/>
              <a:buNone/>
              <a:defRPr sz="3973"/>
            </a:lvl3pPr>
            <a:lvl4pPr marL="1828800" lvl="3" indent="-228600" algn="l">
              <a:lnSpc>
                <a:spcPct val="90000"/>
              </a:lnSpc>
              <a:spcBef>
                <a:spcPts val="1655"/>
              </a:spcBef>
              <a:spcAft>
                <a:spcPts val="0"/>
              </a:spcAft>
              <a:buClr>
                <a:schemeClr val="dk1"/>
              </a:buClr>
              <a:buSzPts val="3311"/>
              <a:buNone/>
              <a:defRPr sz="3311"/>
            </a:lvl4pPr>
            <a:lvl5pPr marL="2286000" lvl="4" indent="-228600" algn="l">
              <a:lnSpc>
                <a:spcPct val="90000"/>
              </a:lnSpc>
              <a:spcBef>
                <a:spcPts val="1655"/>
              </a:spcBef>
              <a:spcAft>
                <a:spcPts val="0"/>
              </a:spcAft>
              <a:buClr>
                <a:schemeClr val="dk1"/>
              </a:buClr>
              <a:buSzPts val="3311"/>
              <a:buNone/>
              <a:defRPr sz="3311"/>
            </a:lvl5pPr>
            <a:lvl6pPr marL="2743200" lvl="5" indent="-228600" algn="l">
              <a:lnSpc>
                <a:spcPct val="90000"/>
              </a:lnSpc>
              <a:spcBef>
                <a:spcPts val="1655"/>
              </a:spcBef>
              <a:spcAft>
                <a:spcPts val="0"/>
              </a:spcAft>
              <a:buClr>
                <a:schemeClr val="dk1"/>
              </a:buClr>
              <a:buSzPts val="3311"/>
              <a:buNone/>
              <a:defRPr sz="3311"/>
            </a:lvl6pPr>
            <a:lvl7pPr marL="3200400" lvl="6" indent="-228600" algn="l">
              <a:lnSpc>
                <a:spcPct val="90000"/>
              </a:lnSpc>
              <a:spcBef>
                <a:spcPts val="1655"/>
              </a:spcBef>
              <a:spcAft>
                <a:spcPts val="0"/>
              </a:spcAft>
              <a:buClr>
                <a:schemeClr val="dk1"/>
              </a:buClr>
              <a:buSzPts val="3311"/>
              <a:buNone/>
              <a:defRPr sz="3311"/>
            </a:lvl7pPr>
            <a:lvl8pPr marL="3657600" lvl="7" indent="-228600" algn="l">
              <a:lnSpc>
                <a:spcPct val="90000"/>
              </a:lnSpc>
              <a:spcBef>
                <a:spcPts val="1655"/>
              </a:spcBef>
              <a:spcAft>
                <a:spcPts val="0"/>
              </a:spcAft>
              <a:buClr>
                <a:schemeClr val="dk1"/>
              </a:buClr>
              <a:buSzPts val="3311"/>
              <a:buNone/>
              <a:defRPr sz="3311"/>
            </a:lvl8pPr>
            <a:lvl9pPr marL="4114800" lvl="8" indent="-228600" algn="l">
              <a:lnSpc>
                <a:spcPct val="90000"/>
              </a:lnSpc>
              <a:spcBef>
                <a:spcPts val="1655"/>
              </a:spcBef>
              <a:spcAft>
                <a:spcPts val="0"/>
              </a:spcAft>
              <a:buClr>
                <a:schemeClr val="dk1"/>
              </a:buClr>
              <a:buSzPts val="3311"/>
              <a:buNone/>
              <a:defRPr sz="3311"/>
            </a:lvl9pPr>
          </a:lstStyle>
          <a:p>
            <a:endParaRPr/>
          </a:p>
        </p:txBody>
      </p:sp>
      <p:sp>
        <p:nvSpPr>
          <p:cNvPr id="69" name="Google Shape;69;p10"/>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081421" y="2278913"/>
            <a:ext cx="26112370" cy="82734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081421" y="11394520"/>
            <a:ext cx="26112370" cy="27158595"/>
          </a:xfrm>
          <a:prstGeom prst="rect">
            <a:avLst/>
          </a:prstGeom>
          <a:noFill/>
          <a:ln>
            <a:noFill/>
          </a:ln>
        </p:spPr>
        <p:txBody>
          <a:bodyPr spcFirstLastPara="1" wrap="square" lIns="91425" tIns="45700" rIns="91425" bIns="45700" anchor="t" anchorCtr="0">
            <a:normAutofit/>
          </a:bodyPr>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b="0" i="0" u="none" strike="noStrike" cap="none">
                <a:solidFill>
                  <a:srgbClr val="888888"/>
                </a:solidFill>
                <a:latin typeface="Calibri"/>
                <a:ea typeface="Calibri"/>
                <a:cs typeface="Calibri"/>
                <a:sym typeface="Calibri"/>
              </a:defRPr>
            </a:lvl1pPr>
            <a:lvl2pPr marL="0" marR="0" lvl="1" indent="0" algn="r" rtl="0">
              <a:spcBef>
                <a:spcPts val="0"/>
              </a:spcBef>
              <a:buNone/>
              <a:defRPr sz="3973" b="0" i="0" u="none" strike="noStrike" cap="none">
                <a:solidFill>
                  <a:srgbClr val="888888"/>
                </a:solidFill>
                <a:latin typeface="Calibri"/>
                <a:ea typeface="Calibri"/>
                <a:cs typeface="Calibri"/>
                <a:sym typeface="Calibri"/>
              </a:defRPr>
            </a:lvl2pPr>
            <a:lvl3pPr marL="0" marR="0" lvl="2" indent="0" algn="r" rtl="0">
              <a:spcBef>
                <a:spcPts val="0"/>
              </a:spcBef>
              <a:buNone/>
              <a:defRPr sz="3973" b="0" i="0" u="none" strike="noStrike" cap="none">
                <a:solidFill>
                  <a:srgbClr val="888888"/>
                </a:solidFill>
                <a:latin typeface="Calibri"/>
                <a:ea typeface="Calibri"/>
                <a:cs typeface="Calibri"/>
                <a:sym typeface="Calibri"/>
              </a:defRPr>
            </a:lvl3pPr>
            <a:lvl4pPr marL="0" marR="0" lvl="3" indent="0" algn="r" rtl="0">
              <a:spcBef>
                <a:spcPts val="0"/>
              </a:spcBef>
              <a:buNone/>
              <a:defRPr sz="3973" b="0" i="0" u="none" strike="noStrike" cap="none">
                <a:solidFill>
                  <a:srgbClr val="888888"/>
                </a:solidFill>
                <a:latin typeface="Calibri"/>
                <a:ea typeface="Calibri"/>
                <a:cs typeface="Calibri"/>
                <a:sym typeface="Calibri"/>
              </a:defRPr>
            </a:lvl4pPr>
            <a:lvl5pPr marL="0" marR="0" lvl="4" indent="0" algn="r" rtl="0">
              <a:spcBef>
                <a:spcPts val="0"/>
              </a:spcBef>
              <a:buNone/>
              <a:defRPr sz="3973" b="0" i="0" u="none" strike="noStrike" cap="none">
                <a:solidFill>
                  <a:srgbClr val="888888"/>
                </a:solidFill>
                <a:latin typeface="Calibri"/>
                <a:ea typeface="Calibri"/>
                <a:cs typeface="Calibri"/>
                <a:sym typeface="Calibri"/>
              </a:defRPr>
            </a:lvl5pPr>
            <a:lvl6pPr marL="0" marR="0" lvl="5" indent="0" algn="r" rtl="0">
              <a:spcBef>
                <a:spcPts val="0"/>
              </a:spcBef>
              <a:buNone/>
              <a:defRPr sz="3973" b="0" i="0" u="none" strike="noStrike" cap="none">
                <a:solidFill>
                  <a:srgbClr val="888888"/>
                </a:solidFill>
                <a:latin typeface="Calibri"/>
                <a:ea typeface="Calibri"/>
                <a:cs typeface="Calibri"/>
                <a:sym typeface="Calibri"/>
              </a:defRPr>
            </a:lvl6pPr>
            <a:lvl7pPr marL="0" marR="0" lvl="6" indent="0" algn="r" rtl="0">
              <a:spcBef>
                <a:spcPts val="0"/>
              </a:spcBef>
              <a:buNone/>
              <a:defRPr sz="3973" b="0" i="0" u="none" strike="noStrike" cap="none">
                <a:solidFill>
                  <a:srgbClr val="888888"/>
                </a:solidFill>
                <a:latin typeface="Calibri"/>
                <a:ea typeface="Calibri"/>
                <a:cs typeface="Calibri"/>
                <a:sym typeface="Calibri"/>
              </a:defRPr>
            </a:lvl7pPr>
            <a:lvl8pPr marL="0" marR="0" lvl="7" indent="0" algn="r" rtl="0">
              <a:spcBef>
                <a:spcPts val="0"/>
              </a:spcBef>
              <a:buNone/>
              <a:defRPr sz="3973" b="0" i="0" u="none" strike="noStrike" cap="none">
                <a:solidFill>
                  <a:srgbClr val="888888"/>
                </a:solidFill>
                <a:latin typeface="Calibri"/>
                <a:ea typeface="Calibri"/>
                <a:cs typeface="Calibri"/>
                <a:sym typeface="Calibri"/>
              </a:defRPr>
            </a:lvl8pPr>
            <a:lvl9pPr marL="0" marR="0" lvl="8" indent="0" algn="r" rtl="0">
              <a:spcBef>
                <a:spcPts val="0"/>
              </a:spcBef>
              <a:buNone/>
              <a:defRPr sz="397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C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erga.ap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0" y="1"/>
            <a:ext cx="9893181" cy="3505200"/>
          </a:xfrm>
          <a:prstGeom prst="rect">
            <a:avLst/>
          </a:prstGeom>
          <a:noFill/>
          <a:ln>
            <a:noFill/>
          </a:ln>
        </p:spPr>
      </p:pic>
      <p:pic>
        <p:nvPicPr>
          <p:cNvPr id="90" name="Google Shape;90;p13"/>
          <p:cNvPicPr preferRelativeResize="0"/>
          <p:nvPr/>
        </p:nvPicPr>
        <p:blipFill rotWithShape="1">
          <a:blip r:embed="rId4">
            <a:alphaModFix/>
          </a:blip>
          <a:srcRect/>
          <a:stretch/>
        </p:blipFill>
        <p:spPr>
          <a:xfrm>
            <a:off x="19676533" y="902658"/>
            <a:ext cx="10440617" cy="2228501"/>
          </a:xfrm>
          <a:prstGeom prst="rect">
            <a:avLst/>
          </a:prstGeom>
          <a:noFill/>
          <a:ln>
            <a:noFill/>
          </a:ln>
        </p:spPr>
      </p:pic>
      <p:sp>
        <p:nvSpPr>
          <p:cNvPr id="91" name="Google Shape;91;p13"/>
          <p:cNvSpPr txBox="1"/>
          <p:nvPr/>
        </p:nvSpPr>
        <p:spPr>
          <a:xfrm>
            <a:off x="685135" y="3658955"/>
            <a:ext cx="28568333" cy="2554505"/>
          </a:xfrm>
          <a:prstGeom prst="rect">
            <a:avLst/>
          </a:prstGeom>
          <a:noFill/>
          <a:ln>
            <a:noFill/>
          </a:ln>
        </p:spPr>
        <p:txBody>
          <a:bodyPr spcFirstLastPara="1" wrap="square" lIns="91425" tIns="45700" rIns="91425" bIns="45700" anchor="t" anchorCtr="0">
            <a:spAutoFit/>
          </a:bodyPr>
          <a:lstStyle/>
          <a:p>
            <a:pPr lvl="0"/>
            <a:r>
              <a:rPr lang="de-DE" sz="8000" dirty="0">
                <a:solidFill>
                  <a:srgbClr val="222222"/>
                </a:solidFill>
                <a:latin typeface="IBM Plex Sans Medium"/>
                <a:ea typeface="IBM Plex Sans Medium"/>
                <a:cs typeface="IBM Plex Sans Medium"/>
                <a:sym typeface="IBM Plex Sans Medium"/>
              </a:rPr>
              <a:t>Merkmals-basierte Dokumentenklassifizierung, erweitert für die Kategorisierung von unvorhergesehenen Dokumenten</a:t>
            </a:r>
            <a:endParaRPr sz="1050" dirty="0"/>
          </a:p>
        </p:txBody>
      </p:sp>
      <p:sp>
        <p:nvSpPr>
          <p:cNvPr id="92" name="Google Shape;92;p13"/>
          <p:cNvSpPr txBox="1"/>
          <p:nvPr/>
        </p:nvSpPr>
        <p:spPr>
          <a:xfrm>
            <a:off x="766582" y="20118439"/>
            <a:ext cx="13574555" cy="20805655"/>
          </a:xfrm>
          <a:prstGeom prst="rect">
            <a:avLst/>
          </a:prstGeom>
          <a:noFill/>
          <a:ln>
            <a:noFill/>
          </a:ln>
        </p:spPr>
        <p:txBody>
          <a:bodyPr spcFirstLastPara="1" wrap="square" lIns="91425" tIns="45700" rIns="91425" bIns="45700" anchor="t" anchorCtr="0">
            <a:spAutoFit/>
          </a:bodyPr>
          <a:lstStyle/>
          <a:p>
            <a:pPr lvl="0"/>
            <a:r>
              <a:rPr lang="de-DE" sz="6600" dirty="0">
                <a:solidFill>
                  <a:srgbClr val="222222"/>
                </a:solidFill>
                <a:latin typeface="IBM Plex Mono"/>
                <a:ea typeface="IBM Plex Mono"/>
                <a:cs typeface="IBM Plex Mono"/>
                <a:sym typeface="IBM Plex Mono"/>
              </a:rPr>
              <a:t>Beschreibung</a:t>
            </a:r>
          </a:p>
          <a:p>
            <a:pPr lvl="0" algn="just"/>
            <a:r>
              <a:rPr lang="de-DE" sz="4000" dirty="0" err="1">
                <a:latin typeface="IBM Plex Sans"/>
              </a:rPr>
              <a:t>Perga</a:t>
            </a:r>
            <a:r>
              <a:rPr lang="de-DE" sz="4000" dirty="0">
                <a:latin typeface="IBM Plex Sans"/>
              </a:rPr>
              <a:t> entwickelt derzeit eine mobile App, um dem Nutzer bei der Verwaltung seiner persönlichen Dokumente zu helfen. Die Benutzer können ohne Schwierigkeiten Informationen über ihre Dokumente archivieren, darauf zugreifen und sie bearbeiten, wann und wo immer sie wollen. Um Dokumente zu </a:t>
            </a:r>
            <a:r>
              <a:rPr lang="de-DE" sz="4000" dirty="0" err="1">
                <a:latin typeface="IBM Plex Sans"/>
              </a:rPr>
              <a:t>Perga</a:t>
            </a:r>
            <a:r>
              <a:rPr lang="de-DE" sz="4000" dirty="0">
                <a:latin typeface="IBM Plex Sans"/>
              </a:rPr>
              <a:t> hinzuzufügen, kann der Benutzer seine Dokumente einscannen oder Dokumente aus einer anderen App importieren, z.B. aus einem E-Mail-Anhang.</a:t>
            </a:r>
          </a:p>
          <a:p>
            <a:pPr lvl="0" algn="just"/>
            <a:r>
              <a:rPr lang="de-DE" sz="4000" dirty="0">
                <a:latin typeface="IBM Plex Sans"/>
              </a:rPr>
              <a:t>Eine wichtige Funktion, die wir unseren Nutzern zur Verfügung stellen möchten, ist die automatische Kategorisierung von Dokumenten mithilfe von KI. Dadurch kann der Nutzer manuelle Arbeit vermeiden und idealerweise nur die von der App vorgeschlagenen Kategorien akzeptieren.</a:t>
            </a:r>
          </a:p>
          <a:p>
            <a:pPr lvl="0" algn="just"/>
            <a:r>
              <a:rPr lang="de-DE" sz="4000" dirty="0">
                <a:latin typeface="IBM Plex Sans"/>
              </a:rPr>
              <a:t>Es ist jedoch unrealistisch, einen Datensatz zu haben, der alle möglichen Kategorien enthält, da es eine hohe Anzahl an möglichen Dokumenten gibt. Daher verwenden wir die Merkmale, die von </a:t>
            </a:r>
            <a:r>
              <a:rPr lang="de-DE" sz="4000" dirty="0" err="1">
                <a:latin typeface="IBM Plex Sans"/>
              </a:rPr>
              <a:t>LayoutLM</a:t>
            </a:r>
            <a:r>
              <a:rPr lang="de-DE" sz="4000" dirty="0">
                <a:latin typeface="IBM Plex Sans"/>
              </a:rPr>
              <a:t> bereitgestellt werden, um unvorhergesehene Dokumente zu kategorisieren. Als "Merkmal" können wir die Werte aus der vorletzten Schicht des </a:t>
            </a:r>
            <a:r>
              <a:rPr lang="de-DE" sz="4000" dirty="0" err="1">
                <a:latin typeface="IBM Plex Sans"/>
              </a:rPr>
              <a:t>LayoutLM</a:t>
            </a:r>
            <a:r>
              <a:rPr lang="de-DE" sz="4000" dirty="0">
                <a:latin typeface="IBM Plex Sans"/>
              </a:rPr>
              <a:t>-Modells verwenden. Das Modell ist noch nicht endgültig festgelegt, aber es wäre etwas Ähnliches.</a:t>
            </a:r>
          </a:p>
          <a:p>
            <a:pPr algn="just"/>
            <a:r>
              <a:rPr lang="de-DE" sz="4000" dirty="0">
                <a:latin typeface="IBM Plex Sans" panose="020B0503050203000203" pitchFamily="34" charset="0"/>
              </a:rPr>
              <a:t>Das Modell basiert auf einem Transformator und kann Merkmale aus OCR und Bildern </a:t>
            </a:r>
            <a:r>
              <a:rPr lang="de-DE" sz="4000" dirty="0">
                <a:latin typeface="IBM Plex Sans"/>
              </a:rPr>
              <a:t>kombinieren. Wir verwenden den Datensatz RVL-CDIP mit 16 Klassen als Trainingsdaten. Wir können einen Klassenähnlichkeits-basierten (</a:t>
            </a:r>
            <a:r>
              <a:rPr lang="de-DE" sz="4000" dirty="0" err="1">
                <a:latin typeface="IBM Plex Sans"/>
              </a:rPr>
              <a:t>Similarity-based</a:t>
            </a:r>
            <a:r>
              <a:rPr lang="de-DE" sz="4000" dirty="0">
                <a:latin typeface="IBM Plex Sans"/>
              </a:rPr>
              <a:t>) Ansatz aus dem Zero-Shot-Learning verwenden, um die Kategorisierung durchzuführen, selbst bei unvorhergesehenen Kategorien.</a:t>
            </a:r>
          </a:p>
        </p:txBody>
      </p:sp>
      <p:sp>
        <p:nvSpPr>
          <p:cNvPr id="97" name="Google Shape;97;p13"/>
          <p:cNvSpPr txBox="1"/>
          <p:nvPr/>
        </p:nvSpPr>
        <p:spPr>
          <a:xfrm>
            <a:off x="15816738" y="21383441"/>
            <a:ext cx="7382781"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6600" dirty="0">
                <a:solidFill>
                  <a:srgbClr val="222222"/>
                </a:solidFill>
                <a:latin typeface="IBM Plex Mono"/>
                <a:ea typeface="IBM Plex Mono"/>
                <a:cs typeface="IBM Plex Mono"/>
                <a:sym typeface="IBM Plex Mono"/>
              </a:rPr>
              <a:t>Technologien</a:t>
            </a:r>
            <a:endParaRPr sz="1800" dirty="0"/>
          </a:p>
        </p:txBody>
      </p:sp>
      <p:pic>
        <p:nvPicPr>
          <p:cNvPr id="103" name="Google Shape;103;p13"/>
          <p:cNvPicPr preferRelativeResize="0"/>
          <p:nvPr/>
        </p:nvPicPr>
        <p:blipFill rotWithShape="1">
          <a:blip r:embed="rId5">
            <a:alphaModFix/>
          </a:blip>
          <a:srcRect/>
          <a:stretch/>
        </p:blipFill>
        <p:spPr>
          <a:xfrm>
            <a:off x="21893653" y="39829128"/>
            <a:ext cx="7359815" cy="2153022"/>
          </a:xfrm>
          <a:prstGeom prst="rect">
            <a:avLst/>
          </a:prstGeom>
          <a:noFill/>
          <a:ln>
            <a:noFill/>
          </a:ln>
        </p:spPr>
      </p:pic>
      <p:pic>
        <p:nvPicPr>
          <p:cNvPr id="104" name="Google Shape;104;p13"/>
          <p:cNvPicPr preferRelativeResize="0"/>
          <p:nvPr/>
        </p:nvPicPr>
        <p:blipFill rotWithShape="1">
          <a:blip r:embed="rId6">
            <a:alphaModFix/>
          </a:blip>
          <a:srcRect/>
          <a:stretch/>
        </p:blipFill>
        <p:spPr>
          <a:xfrm>
            <a:off x="17303517" y="39144808"/>
            <a:ext cx="4240973" cy="3101968"/>
          </a:xfrm>
          <a:prstGeom prst="rect">
            <a:avLst/>
          </a:prstGeom>
          <a:noFill/>
          <a:ln>
            <a:noFill/>
          </a:ln>
        </p:spPr>
      </p:pic>
      <p:sp>
        <p:nvSpPr>
          <p:cNvPr id="105" name="Google Shape;105;p13"/>
          <p:cNvSpPr txBox="1"/>
          <p:nvPr/>
        </p:nvSpPr>
        <p:spPr>
          <a:xfrm>
            <a:off x="15816738" y="14564822"/>
            <a:ext cx="13840882" cy="66479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6600" dirty="0">
                <a:solidFill>
                  <a:srgbClr val="222222"/>
                </a:solidFill>
                <a:latin typeface="IBM Plex Mono"/>
                <a:ea typeface="IBM Plex Mono"/>
                <a:cs typeface="IBM Plex Mono"/>
                <a:sym typeface="IBM Plex Mono"/>
              </a:rPr>
              <a:t>Teilaufgaben</a:t>
            </a:r>
          </a:p>
          <a:p>
            <a:pPr marL="571500" lvl="2" indent="-571500" algn="just">
              <a:buFont typeface="Arial" panose="020B0604020202020204" pitchFamily="34" charset="0"/>
              <a:buChar char="•"/>
            </a:pPr>
            <a:r>
              <a:rPr lang="de-DE" sz="4000" dirty="0">
                <a:latin typeface="IBM Plex Sans"/>
                <a:ea typeface="IBM Plex Sans"/>
                <a:cs typeface="IBM Plex Sans"/>
                <a:sym typeface="IBM Plex Sans"/>
              </a:rPr>
              <a:t>Einarbeitung in das Gebiet und Literaturrecherche</a:t>
            </a:r>
          </a:p>
          <a:p>
            <a:pPr marL="571500" lvl="5" indent="-571500" algn="just">
              <a:buFont typeface="Arial" panose="020B0604020202020204" pitchFamily="34" charset="0"/>
              <a:buChar char="•"/>
            </a:pPr>
            <a:r>
              <a:rPr lang="de-DE" sz="4000" dirty="0">
                <a:latin typeface="IBM Plex Sans"/>
                <a:ea typeface="IBM Plex Sans"/>
                <a:cs typeface="IBM Plex Sans"/>
                <a:sym typeface="IBM Plex Sans"/>
              </a:rPr>
              <a:t>Erstes Training (mit vortrainiertem Model)</a:t>
            </a:r>
          </a:p>
          <a:p>
            <a:pPr marL="571500" lvl="0" indent="-571500" algn="just">
              <a:buFont typeface="Arial" panose="020B0604020202020204" pitchFamily="34" charset="0"/>
              <a:buChar char="•"/>
            </a:pPr>
            <a:r>
              <a:rPr lang="de-DE" sz="4000" dirty="0">
                <a:latin typeface="IBM Plex Sans"/>
                <a:ea typeface="IBM Plex Sans"/>
                <a:cs typeface="IBM Plex Sans"/>
                <a:sym typeface="IBM Plex Sans"/>
              </a:rPr>
              <a:t>Erstes Embedding zu generieren</a:t>
            </a:r>
          </a:p>
          <a:p>
            <a:pPr marL="571500" lvl="0" indent="-571500" algn="just">
              <a:buFont typeface="Arial" panose="020B0604020202020204" pitchFamily="34" charset="0"/>
              <a:buChar char="•"/>
            </a:pPr>
            <a:r>
              <a:rPr lang="de-DE" sz="4000" dirty="0">
                <a:latin typeface="IBM Plex Sans"/>
                <a:ea typeface="IBM Plex Sans"/>
                <a:cs typeface="IBM Plex Sans"/>
                <a:sym typeface="IBM Plex Sans"/>
              </a:rPr>
              <a:t>Bestimmung der notwendigen Metriken und Hyperparameter für den </a:t>
            </a:r>
            <a:r>
              <a:rPr lang="de-DE" sz="4000" dirty="0" err="1">
                <a:latin typeface="IBM Plex Sans"/>
                <a:ea typeface="IBM Plex Sans"/>
                <a:cs typeface="IBM Plex Sans"/>
                <a:sym typeface="IBM Plex Sans"/>
              </a:rPr>
              <a:t>Embeddingprozess</a:t>
            </a:r>
            <a:endParaRPr lang="de-DE" sz="4000" dirty="0">
              <a:latin typeface="IBM Plex Sans"/>
              <a:ea typeface="IBM Plex Sans"/>
              <a:cs typeface="IBM Plex Sans"/>
              <a:sym typeface="IBM Plex Sans"/>
            </a:endParaRPr>
          </a:p>
          <a:p>
            <a:pPr marL="571500" lvl="0" indent="-571500" algn="just">
              <a:buFont typeface="Arial" panose="020B0604020202020204" pitchFamily="34" charset="0"/>
              <a:buChar char="•"/>
            </a:pPr>
            <a:r>
              <a:rPr lang="de-DE" sz="4000" dirty="0">
                <a:latin typeface="IBM Plex Sans"/>
                <a:ea typeface="IBM Plex Sans"/>
                <a:cs typeface="IBM Plex Sans"/>
                <a:sym typeface="IBM Plex Sans"/>
              </a:rPr>
              <a:t>Iterative Verbesserung des Ergebnisses</a:t>
            </a:r>
          </a:p>
          <a:p>
            <a:pPr marL="571500" lvl="0" indent="-571500" algn="just">
              <a:buFont typeface="Arial" panose="020B0604020202020204" pitchFamily="34" charset="0"/>
              <a:buChar char="•"/>
            </a:pPr>
            <a:r>
              <a:rPr lang="de-DE" sz="4000" dirty="0">
                <a:latin typeface="IBM Plex Sans"/>
                <a:ea typeface="IBM Plex Sans"/>
                <a:cs typeface="IBM Plex Sans"/>
                <a:sym typeface="IBM Plex Sans"/>
              </a:rPr>
              <a:t>Evaluation</a:t>
            </a:r>
          </a:p>
          <a:p>
            <a:pPr marL="571500" lvl="0" indent="-571500" algn="just">
              <a:buFont typeface="Arial" panose="020B0604020202020204" pitchFamily="34" charset="0"/>
              <a:buChar char="•"/>
            </a:pPr>
            <a:r>
              <a:rPr lang="de-DE" sz="4000" dirty="0">
                <a:latin typeface="IBM Plex Sans"/>
                <a:ea typeface="IBM Plex Sans"/>
                <a:cs typeface="IBM Plex Sans"/>
                <a:sym typeface="IBM Plex Sans"/>
              </a:rPr>
              <a:t>Darstellung als t-SNE </a:t>
            </a:r>
            <a:r>
              <a:rPr lang="de-DE" sz="4000" dirty="0" err="1">
                <a:latin typeface="IBM Plex Sans"/>
                <a:ea typeface="IBM Plex Sans"/>
                <a:cs typeface="IBM Plex Sans"/>
                <a:sym typeface="IBM Plex Sans"/>
              </a:rPr>
              <a:t>plot</a:t>
            </a:r>
            <a:endParaRPr lang="de-DE" sz="4000" dirty="0">
              <a:latin typeface="IBM Plex Sans"/>
              <a:ea typeface="IBM Plex Sans"/>
              <a:cs typeface="IBM Plex Sans"/>
              <a:sym typeface="IBM Plex Sans"/>
            </a:endParaRPr>
          </a:p>
          <a:p>
            <a:pPr marL="571500" lvl="0" indent="-571500" algn="just">
              <a:buFont typeface="Arial" panose="020B0604020202020204" pitchFamily="34" charset="0"/>
              <a:buChar char="•"/>
            </a:pPr>
            <a:r>
              <a:rPr lang="de-DE" sz="4000" dirty="0">
                <a:latin typeface="IBM Plex Sans"/>
                <a:sym typeface="IBM Plex Sans"/>
              </a:rPr>
              <a:t>Dokumentation</a:t>
            </a:r>
            <a:endParaRPr sz="1800" dirty="0"/>
          </a:p>
        </p:txBody>
      </p:sp>
      <p:sp>
        <p:nvSpPr>
          <p:cNvPr id="110" name="Google Shape;110;p13"/>
          <p:cNvSpPr txBox="1"/>
          <p:nvPr/>
        </p:nvSpPr>
        <p:spPr>
          <a:xfrm>
            <a:off x="15816738" y="26219710"/>
            <a:ext cx="11455504"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6600" dirty="0">
                <a:solidFill>
                  <a:srgbClr val="222222"/>
                </a:solidFill>
                <a:latin typeface="IBM Plex Mono"/>
                <a:ea typeface="IBM Plex Mono"/>
                <a:cs typeface="IBM Plex Mono"/>
                <a:sym typeface="IBM Plex Mono"/>
              </a:rPr>
              <a:t>Literatur und Links</a:t>
            </a:r>
            <a:endParaRPr sz="1800" dirty="0"/>
          </a:p>
        </p:txBody>
      </p:sp>
      <p:sp>
        <p:nvSpPr>
          <p:cNvPr id="111" name="Google Shape;111;p13"/>
          <p:cNvSpPr txBox="1"/>
          <p:nvPr/>
        </p:nvSpPr>
        <p:spPr>
          <a:xfrm>
            <a:off x="15877699" y="27453404"/>
            <a:ext cx="13840882" cy="11172249"/>
          </a:xfrm>
          <a:prstGeom prst="rect">
            <a:avLst/>
          </a:prstGeom>
          <a:noFill/>
          <a:ln>
            <a:noFill/>
          </a:ln>
        </p:spPr>
        <p:txBody>
          <a:bodyPr spcFirstLastPara="1" wrap="square" lIns="91425" tIns="45700" rIns="91425" bIns="45700" anchor="t" anchorCtr="0">
            <a:spAutoFit/>
          </a:bodyPr>
          <a:lstStyle/>
          <a:p>
            <a:pPr marL="457200" lvl="0" indent="-457200" algn="just">
              <a:buClr>
                <a:srgbClr val="222222"/>
              </a:buClr>
              <a:buSzPts val="3200"/>
              <a:buFont typeface="Arial" panose="020B0604020202020204" pitchFamily="34" charset="0"/>
              <a:buChar char="•"/>
            </a:pPr>
            <a:r>
              <a:rPr lang="de-DE" sz="4000" dirty="0">
                <a:solidFill>
                  <a:srgbClr val="222222"/>
                </a:solidFill>
                <a:latin typeface="IBM Plex Sans"/>
                <a:ea typeface="IBM Plex Sans"/>
                <a:cs typeface="IBM Plex Sans"/>
                <a:sym typeface="IBM Plex Sans"/>
              </a:rPr>
              <a:t>Schopf, T., Braun, D., &amp; Matthes, F. (2022). </a:t>
            </a:r>
            <a:r>
              <a:rPr lang="de-DE" sz="4000" dirty="0" err="1">
                <a:solidFill>
                  <a:srgbClr val="222222"/>
                </a:solidFill>
                <a:latin typeface="IBM Plex Sans"/>
                <a:ea typeface="IBM Plex Sans"/>
                <a:cs typeface="IBM Plex Sans"/>
                <a:sym typeface="IBM Plex Sans"/>
              </a:rPr>
              <a:t>Evaluating</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Unsupervised</a:t>
            </a:r>
            <a:r>
              <a:rPr lang="de-DE" sz="4000" dirty="0">
                <a:solidFill>
                  <a:srgbClr val="222222"/>
                </a:solidFill>
                <a:latin typeface="IBM Plex Sans"/>
                <a:ea typeface="IBM Plex Sans"/>
                <a:cs typeface="IBM Plex Sans"/>
                <a:sym typeface="IBM Plex Sans"/>
              </a:rPr>
              <a:t> Text Classification: Zero-</a:t>
            </a:r>
            <a:r>
              <a:rPr lang="de-DE" sz="4000" dirty="0" err="1">
                <a:solidFill>
                  <a:srgbClr val="222222"/>
                </a:solidFill>
                <a:latin typeface="IBM Plex Sans"/>
                <a:ea typeface="IBM Plex Sans"/>
                <a:cs typeface="IBM Plex Sans"/>
                <a:sym typeface="IBM Plex Sans"/>
              </a:rPr>
              <a:t>shot</a:t>
            </a:r>
            <a:r>
              <a:rPr lang="de-DE" sz="4000" dirty="0">
                <a:solidFill>
                  <a:srgbClr val="222222"/>
                </a:solidFill>
                <a:latin typeface="IBM Plex Sans"/>
                <a:ea typeface="IBM Plex Sans"/>
                <a:cs typeface="IBM Plex Sans"/>
                <a:sym typeface="IBM Plex Sans"/>
              </a:rPr>
              <a:t> and </a:t>
            </a:r>
            <a:r>
              <a:rPr lang="de-DE" sz="4000" dirty="0" err="1">
                <a:solidFill>
                  <a:srgbClr val="222222"/>
                </a:solidFill>
                <a:latin typeface="IBM Plex Sans"/>
                <a:ea typeface="IBM Plex Sans"/>
                <a:cs typeface="IBM Plex Sans"/>
                <a:sym typeface="IBM Plex Sans"/>
              </a:rPr>
              <a:t>Similarity-based</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Approaches</a:t>
            </a:r>
            <a:r>
              <a:rPr lang="de-DE" sz="4000" dirty="0">
                <a:solidFill>
                  <a:srgbClr val="222222"/>
                </a:solidFill>
                <a:latin typeface="IBM Plex Sans"/>
                <a:ea typeface="IBM Plex Sans"/>
                <a:cs typeface="IBM Plex Sans"/>
                <a:sym typeface="IBM Plex Sans"/>
              </a:rPr>
              <a:t>.</a:t>
            </a:r>
          </a:p>
          <a:p>
            <a:pPr marL="457200" lvl="0" indent="-457200" algn="just">
              <a:buClr>
                <a:srgbClr val="222222"/>
              </a:buClr>
              <a:buSzPts val="3200"/>
              <a:buFont typeface="Arial" panose="020B0604020202020204" pitchFamily="34" charset="0"/>
              <a:buChar char="•"/>
            </a:pPr>
            <a:r>
              <a:rPr lang="de-DE" sz="4000" dirty="0" err="1">
                <a:solidFill>
                  <a:srgbClr val="222222"/>
                </a:solidFill>
                <a:latin typeface="IBM Plex Sans"/>
                <a:ea typeface="IBM Plex Sans"/>
                <a:cs typeface="IBM Plex Sans"/>
                <a:sym typeface="IBM Plex Sans"/>
              </a:rPr>
              <a:t>Pramanik</a:t>
            </a:r>
            <a:r>
              <a:rPr lang="de-DE" sz="4000" dirty="0">
                <a:solidFill>
                  <a:srgbClr val="222222"/>
                </a:solidFill>
                <a:latin typeface="IBM Plex Sans"/>
                <a:ea typeface="IBM Plex Sans"/>
                <a:cs typeface="IBM Plex Sans"/>
                <a:sym typeface="IBM Plex Sans"/>
              </a:rPr>
              <a:t>, S., </a:t>
            </a:r>
            <a:r>
              <a:rPr lang="de-DE" sz="4000" dirty="0" err="1">
                <a:solidFill>
                  <a:srgbClr val="222222"/>
                </a:solidFill>
                <a:latin typeface="IBM Plex Sans"/>
                <a:ea typeface="IBM Plex Sans"/>
                <a:cs typeface="IBM Plex Sans"/>
                <a:sym typeface="IBM Plex Sans"/>
              </a:rPr>
              <a:t>Mujumdar</a:t>
            </a:r>
            <a:r>
              <a:rPr lang="de-DE" sz="4000" dirty="0">
                <a:solidFill>
                  <a:srgbClr val="222222"/>
                </a:solidFill>
                <a:latin typeface="IBM Plex Sans"/>
                <a:ea typeface="IBM Plex Sans"/>
                <a:cs typeface="IBM Plex Sans"/>
                <a:sym typeface="IBM Plex Sans"/>
              </a:rPr>
              <a:t>, S., &amp; Patel, H. (2020). </a:t>
            </a:r>
            <a:r>
              <a:rPr lang="de-DE" sz="4000" dirty="0" err="1">
                <a:solidFill>
                  <a:srgbClr val="222222"/>
                </a:solidFill>
                <a:latin typeface="IBM Plex Sans"/>
                <a:ea typeface="IBM Plex Sans"/>
                <a:cs typeface="IBM Plex Sans"/>
                <a:sym typeface="IBM Plex Sans"/>
              </a:rPr>
              <a:t>Towards</a:t>
            </a:r>
            <a:r>
              <a:rPr lang="de-DE" sz="4000" dirty="0">
                <a:solidFill>
                  <a:srgbClr val="222222"/>
                </a:solidFill>
                <a:latin typeface="IBM Plex Sans"/>
                <a:ea typeface="IBM Plex Sans"/>
                <a:cs typeface="IBM Plex Sans"/>
                <a:sym typeface="IBM Plex Sans"/>
              </a:rPr>
              <a:t> a Multi-modal, Multi-task Learning </a:t>
            </a:r>
            <a:r>
              <a:rPr lang="de-DE" sz="4000" dirty="0" err="1">
                <a:solidFill>
                  <a:srgbClr val="222222"/>
                </a:solidFill>
                <a:latin typeface="IBM Plex Sans"/>
                <a:ea typeface="IBM Plex Sans"/>
                <a:cs typeface="IBM Plex Sans"/>
                <a:sym typeface="IBM Plex Sans"/>
              </a:rPr>
              <a:t>based</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Pre</a:t>
            </a:r>
            <a:r>
              <a:rPr lang="de-DE" sz="4000" dirty="0">
                <a:solidFill>
                  <a:srgbClr val="222222"/>
                </a:solidFill>
                <a:latin typeface="IBM Plex Sans"/>
                <a:ea typeface="IBM Plex Sans"/>
                <a:cs typeface="IBM Plex Sans"/>
                <a:sym typeface="IBM Plex Sans"/>
              </a:rPr>
              <a:t>-training Framework </a:t>
            </a:r>
            <a:r>
              <a:rPr lang="de-DE" sz="4000" dirty="0" err="1">
                <a:solidFill>
                  <a:srgbClr val="222222"/>
                </a:solidFill>
                <a:latin typeface="IBM Plex Sans"/>
                <a:ea typeface="IBM Plex Sans"/>
                <a:cs typeface="IBM Plex Sans"/>
                <a:sym typeface="IBM Plex Sans"/>
              </a:rPr>
              <a:t>for</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Document</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Representation</a:t>
            </a:r>
            <a:r>
              <a:rPr lang="de-DE" sz="4000" dirty="0">
                <a:solidFill>
                  <a:srgbClr val="222222"/>
                </a:solidFill>
                <a:latin typeface="IBM Plex Sans"/>
                <a:ea typeface="IBM Plex Sans"/>
                <a:cs typeface="IBM Plex Sans"/>
                <a:sym typeface="IBM Plex Sans"/>
              </a:rPr>
              <a:t> Learning.</a:t>
            </a:r>
          </a:p>
          <a:p>
            <a:pPr marL="457200" lvl="0" indent="-457200" algn="just">
              <a:buClr>
                <a:srgbClr val="222222"/>
              </a:buClr>
              <a:buSzPts val="3200"/>
              <a:buFont typeface="Arial" panose="020B0604020202020204" pitchFamily="34" charset="0"/>
              <a:buChar char="•"/>
            </a:pPr>
            <a:r>
              <a:rPr lang="de-DE" sz="4000" dirty="0" err="1">
                <a:solidFill>
                  <a:srgbClr val="222222"/>
                </a:solidFill>
                <a:latin typeface="IBM Plex Sans"/>
                <a:ea typeface="IBM Plex Sans"/>
                <a:cs typeface="IBM Plex Sans"/>
                <a:sym typeface="IBM Plex Sans"/>
              </a:rPr>
              <a:t>Yiheng</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Xu</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Minghao</a:t>
            </a:r>
            <a:r>
              <a:rPr lang="de-DE" sz="4000" dirty="0">
                <a:solidFill>
                  <a:srgbClr val="222222"/>
                </a:solidFill>
                <a:latin typeface="IBM Plex Sans"/>
                <a:ea typeface="IBM Plex Sans"/>
                <a:cs typeface="IBM Plex Sans"/>
                <a:sym typeface="IBM Plex Sans"/>
              </a:rPr>
              <a:t> Li, Lei Cui, </a:t>
            </a:r>
            <a:r>
              <a:rPr lang="de-DE" sz="4000" dirty="0" err="1">
                <a:solidFill>
                  <a:srgbClr val="222222"/>
                </a:solidFill>
                <a:latin typeface="IBM Plex Sans"/>
                <a:ea typeface="IBM Plex Sans"/>
                <a:cs typeface="IBM Plex Sans"/>
                <a:sym typeface="IBM Plex Sans"/>
              </a:rPr>
              <a:t>Shaohan</a:t>
            </a:r>
            <a:r>
              <a:rPr lang="de-DE" sz="4000" dirty="0">
                <a:solidFill>
                  <a:srgbClr val="222222"/>
                </a:solidFill>
                <a:latin typeface="IBM Plex Sans"/>
                <a:ea typeface="IBM Plex Sans"/>
                <a:cs typeface="IBM Plex Sans"/>
                <a:sym typeface="IBM Plex Sans"/>
              </a:rPr>
              <a:t> Huang, </a:t>
            </a:r>
            <a:r>
              <a:rPr lang="de-DE" sz="4000" dirty="0" err="1">
                <a:solidFill>
                  <a:srgbClr val="222222"/>
                </a:solidFill>
                <a:latin typeface="IBM Plex Sans"/>
                <a:ea typeface="IBM Plex Sans"/>
                <a:cs typeface="IBM Plex Sans"/>
                <a:sym typeface="IBM Plex Sans"/>
              </a:rPr>
              <a:t>Furu</a:t>
            </a:r>
            <a:r>
              <a:rPr lang="de-DE" sz="4000" dirty="0">
                <a:solidFill>
                  <a:srgbClr val="222222"/>
                </a:solidFill>
                <a:latin typeface="IBM Plex Sans"/>
                <a:ea typeface="IBM Plex Sans"/>
                <a:cs typeface="IBM Plex Sans"/>
                <a:sym typeface="IBM Plex Sans"/>
              </a:rPr>
              <a:t> Wei, &amp; Ming Zhou (2020).</a:t>
            </a:r>
          </a:p>
          <a:p>
            <a:pPr marL="457200" lvl="0" indent="-457200" algn="just">
              <a:buClr>
                <a:srgbClr val="222222"/>
              </a:buClr>
              <a:buSzPts val="3200"/>
              <a:buFont typeface="Arial" panose="020B0604020202020204" pitchFamily="34" charset="0"/>
              <a:buChar char="•"/>
            </a:pPr>
            <a:r>
              <a:rPr lang="de-DE" sz="4000" dirty="0" err="1">
                <a:solidFill>
                  <a:srgbClr val="222222"/>
                </a:solidFill>
                <a:latin typeface="IBM Plex Sans"/>
                <a:ea typeface="IBM Plex Sans"/>
                <a:cs typeface="IBM Plex Sans"/>
                <a:sym typeface="IBM Plex Sans"/>
              </a:rPr>
              <a:t>LayoutLM</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Pre</a:t>
            </a:r>
            <a:r>
              <a:rPr lang="de-DE" sz="4000" dirty="0">
                <a:solidFill>
                  <a:srgbClr val="222222"/>
                </a:solidFill>
                <a:latin typeface="IBM Plex Sans"/>
                <a:ea typeface="IBM Plex Sans"/>
                <a:cs typeface="IBM Plex Sans"/>
                <a:sym typeface="IBM Plex Sans"/>
              </a:rPr>
              <a:t>-training </a:t>
            </a:r>
            <a:r>
              <a:rPr lang="de-DE" sz="4000" dirty="0" err="1">
                <a:solidFill>
                  <a:srgbClr val="222222"/>
                </a:solidFill>
                <a:latin typeface="IBM Plex Sans"/>
                <a:ea typeface="IBM Plex Sans"/>
                <a:cs typeface="IBM Plex Sans"/>
                <a:sym typeface="IBM Plex Sans"/>
              </a:rPr>
              <a:t>of</a:t>
            </a:r>
            <a:r>
              <a:rPr lang="de-DE" sz="4000" dirty="0">
                <a:solidFill>
                  <a:srgbClr val="222222"/>
                </a:solidFill>
                <a:latin typeface="IBM Plex Sans"/>
                <a:ea typeface="IBM Plex Sans"/>
                <a:cs typeface="IBM Plex Sans"/>
                <a:sym typeface="IBM Plex Sans"/>
              </a:rPr>
              <a:t> Text and Layout </a:t>
            </a:r>
            <a:r>
              <a:rPr lang="de-DE" sz="4000" dirty="0" err="1">
                <a:solidFill>
                  <a:srgbClr val="222222"/>
                </a:solidFill>
                <a:latin typeface="IBM Plex Sans"/>
                <a:ea typeface="IBM Plex Sans"/>
                <a:cs typeface="IBM Plex Sans"/>
                <a:sym typeface="IBM Plex Sans"/>
              </a:rPr>
              <a:t>for</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Document</a:t>
            </a:r>
            <a:r>
              <a:rPr lang="de-DE" sz="4000" dirty="0">
                <a:solidFill>
                  <a:srgbClr val="222222"/>
                </a:solidFill>
                <a:latin typeface="IBM Plex Sans"/>
                <a:ea typeface="IBM Plex Sans"/>
                <a:cs typeface="IBM Plex Sans"/>
                <a:sym typeface="IBM Plex Sans"/>
              </a:rPr>
              <a:t> Image Understanding. In Proceedings </a:t>
            </a:r>
            <a:r>
              <a:rPr lang="de-DE" sz="4000" dirty="0" err="1">
                <a:solidFill>
                  <a:srgbClr val="222222"/>
                </a:solidFill>
                <a:latin typeface="IBM Plex Sans"/>
                <a:ea typeface="IBM Plex Sans"/>
                <a:cs typeface="IBM Plex Sans"/>
                <a:sym typeface="IBM Plex Sans"/>
              </a:rPr>
              <a:t>of</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the</a:t>
            </a:r>
            <a:r>
              <a:rPr lang="de-DE" sz="4000" dirty="0">
                <a:solidFill>
                  <a:srgbClr val="222222"/>
                </a:solidFill>
                <a:latin typeface="IBM Plex Sans"/>
                <a:ea typeface="IBM Plex Sans"/>
                <a:cs typeface="IBM Plex Sans"/>
                <a:sym typeface="IBM Plex Sans"/>
              </a:rPr>
              <a:t> 26th ACM SIGKDD International Conference on Knowledge Discovery &amp;Data Mining. ACM.</a:t>
            </a:r>
          </a:p>
          <a:p>
            <a:pPr marL="457200" lvl="0" indent="-457200" algn="just">
              <a:buClr>
                <a:srgbClr val="222222"/>
              </a:buClr>
              <a:buSzPts val="3200"/>
              <a:buFont typeface="Arial" panose="020B0604020202020204" pitchFamily="34" charset="0"/>
              <a:buChar char="•"/>
            </a:pPr>
            <a:r>
              <a:rPr lang="de-DE" sz="4000" dirty="0">
                <a:solidFill>
                  <a:srgbClr val="222222"/>
                </a:solidFill>
                <a:latin typeface="IBM Plex Sans"/>
                <a:ea typeface="IBM Plex Sans"/>
                <a:cs typeface="IBM Plex Sans"/>
                <a:sym typeface="IBM Plex Sans"/>
              </a:rPr>
              <a:t>4. Xian, Y., Lampert, C., Schiele, B., &amp; </a:t>
            </a:r>
            <a:r>
              <a:rPr lang="de-DE" sz="4000" dirty="0" err="1">
                <a:solidFill>
                  <a:srgbClr val="222222"/>
                </a:solidFill>
                <a:latin typeface="IBM Plex Sans"/>
                <a:ea typeface="IBM Plex Sans"/>
                <a:cs typeface="IBM Plex Sans"/>
                <a:sym typeface="IBM Plex Sans"/>
              </a:rPr>
              <a:t>Akata</a:t>
            </a:r>
            <a:r>
              <a:rPr lang="de-DE" sz="4000" dirty="0">
                <a:solidFill>
                  <a:srgbClr val="222222"/>
                </a:solidFill>
                <a:latin typeface="IBM Plex Sans"/>
                <a:ea typeface="IBM Plex Sans"/>
                <a:cs typeface="IBM Plex Sans"/>
                <a:sym typeface="IBM Plex Sans"/>
              </a:rPr>
              <a:t>, Z.. (2017). Zero-Shot Learning – A </a:t>
            </a:r>
            <a:r>
              <a:rPr lang="de-DE" sz="4000" dirty="0" err="1">
                <a:solidFill>
                  <a:srgbClr val="222222"/>
                </a:solidFill>
                <a:latin typeface="IBM Plex Sans"/>
                <a:ea typeface="IBM Plex Sans"/>
                <a:cs typeface="IBM Plex Sans"/>
                <a:sym typeface="IBM Plex Sans"/>
              </a:rPr>
              <a:t>Comprehensive</a:t>
            </a:r>
            <a:r>
              <a:rPr lang="de-DE" sz="4000" dirty="0">
                <a:solidFill>
                  <a:srgbClr val="222222"/>
                </a:solidFill>
                <a:latin typeface="IBM Plex Sans"/>
                <a:ea typeface="IBM Plex Sans"/>
                <a:cs typeface="IBM Plex Sans"/>
                <a:sym typeface="IBM Plex Sans"/>
              </a:rPr>
              <a:t> Evaluation </a:t>
            </a:r>
            <a:r>
              <a:rPr lang="de-DE" sz="4000" dirty="0" err="1">
                <a:solidFill>
                  <a:srgbClr val="222222"/>
                </a:solidFill>
                <a:latin typeface="IBM Plex Sans"/>
                <a:ea typeface="IBM Plex Sans"/>
                <a:cs typeface="IBM Plex Sans"/>
                <a:sym typeface="IBM Plex Sans"/>
              </a:rPr>
              <a:t>of</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the</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Good</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the</a:t>
            </a:r>
            <a:r>
              <a:rPr lang="de-DE" sz="4000" dirty="0">
                <a:solidFill>
                  <a:srgbClr val="222222"/>
                </a:solidFill>
                <a:latin typeface="IBM Plex Sans"/>
                <a:ea typeface="IBM Plex Sans"/>
                <a:cs typeface="IBM Plex Sans"/>
                <a:sym typeface="IBM Plex Sans"/>
              </a:rPr>
              <a:t> Bad and </a:t>
            </a:r>
            <a:r>
              <a:rPr lang="de-DE" sz="4000" dirty="0" err="1">
                <a:solidFill>
                  <a:srgbClr val="222222"/>
                </a:solidFill>
                <a:latin typeface="IBM Plex Sans"/>
                <a:ea typeface="IBM Plex Sans"/>
                <a:cs typeface="IBM Plex Sans"/>
                <a:sym typeface="IBM Plex Sans"/>
              </a:rPr>
              <a:t>the</a:t>
            </a:r>
            <a:r>
              <a:rPr lang="de-DE" sz="4000" dirty="0">
                <a:solidFill>
                  <a:srgbClr val="222222"/>
                </a:solidFill>
                <a:latin typeface="IBM Plex Sans"/>
                <a:ea typeface="IBM Plex Sans"/>
                <a:cs typeface="IBM Plex Sans"/>
                <a:sym typeface="IBM Plex Sans"/>
              </a:rPr>
              <a:t> </a:t>
            </a:r>
            <a:r>
              <a:rPr lang="de-DE" sz="4000" dirty="0" err="1">
                <a:solidFill>
                  <a:srgbClr val="222222"/>
                </a:solidFill>
                <a:latin typeface="IBM Plex Sans"/>
                <a:ea typeface="IBM Plex Sans"/>
                <a:cs typeface="IBM Plex Sans"/>
                <a:sym typeface="IBM Plex Sans"/>
              </a:rPr>
              <a:t>Ugly</a:t>
            </a:r>
            <a:r>
              <a:rPr lang="de-DE" sz="4000" dirty="0">
                <a:solidFill>
                  <a:srgbClr val="222222"/>
                </a:solidFill>
                <a:latin typeface="IBM Plex Sans"/>
                <a:ea typeface="IBM Plex Sans"/>
                <a:cs typeface="IBM Plex Sans"/>
                <a:sym typeface="IBM Plex Sans"/>
              </a:rPr>
              <a:t>.</a:t>
            </a:r>
          </a:p>
          <a:p>
            <a:pPr marL="457200" lvl="0" indent="-457200" algn="just">
              <a:buClr>
                <a:srgbClr val="222222"/>
              </a:buClr>
              <a:buSzPts val="3200"/>
              <a:buFont typeface="Arial" panose="020B0604020202020204" pitchFamily="34" charset="0"/>
              <a:buChar char="•"/>
            </a:pPr>
            <a:r>
              <a:rPr lang="de-DE" sz="4000" dirty="0">
                <a:solidFill>
                  <a:srgbClr val="222222"/>
                </a:solidFill>
                <a:latin typeface="IBM Plex Sans"/>
                <a:hlinkClick r:id="rId7"/>
              </a:rPr>
              <a:t>https://perga.app</a:t>
            </a:r>
            <a:r>
              <a:rPr lang="de-DE" sz="4000" dirty="0">
                <a:solidFill>
                  <a:srgbClr val="222222"/>
                </a:solidFill>
                <a:latin typeface="IBM Plex Sans"/>
              </a:rPr>
              <a:t> </a:t>
            </a:r>
          </a:p>
          <a:p>
            <a:pPr marL="457200" indent="-457200" algn="just">
              <a:buClr>
                <a:srgbClr val="222222"/>
              </a:buClr>
              <a:buSzPts val="3200"/>
              <a:buFont typeface="Arial" panose="020B0604020202020204" pitchFamily="34" charset="0"/>
              <a:buChar char="•"/>
            </a:pPr>
            <a:r>
              <a:rPr lang="de-DE" sz="4000" dirty="0">
                <a:solidFill>
                  <a:srgbClr val="222222"/>
                </a:solidFill>
                <a:latin typeface="IBM Plex Sans"/>
              </a:rPr>
              <a:t>Weitere Literatur wird zu Semesterbeginn bekannt gegeben</a:t>
            </a:r>
            <a:endParaRPr sz="4000" dirty="0">
              <a:solidFill>
                <a:srgbClr val="222222"/>
              </a:solidFill>
              <a:latin typeface="IBM Plex Sans"/>
            </a:endParaRPr>
          </a:p>
        </p:txBody>
      </p:sp>
      <p:sp>
        <p:nvSpPr>
          <p:cNvPr id="112" name="Google Shape;112;p13"/>
          <p:cNvSpPr txBox="1"/>
          <p:nvPr/>
        </p:nvSpPr>
        <p:spPr>
          <a:xfrm>
            <a:off x="766582" y="7313801"/>
            <a:ext cx="1826243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400" dirty="0">
                <a:solidFill>
                  <a:srgbClr val="222222"/>
                </a:solidFill>
                <a:latin typeface="IBM Plex Mono"/>
                <a:ea typeface="IBM Plex Mono"/>
                <a:cs typeface="IBM Plex Mono"/>
                <a:sym typeface="IBM Plex Mono"/>
              </a:rPr>
              <a:t>Dr.-Ing. Hannes Grunert</a:t>
            </a:r>
            <a:r>
              <a:rPr lang="de-CL" sz="4400" baseline="30000" dirty="0">
                <a:solidFill>
                  <a:srgbClr val="222222"/>
                </a:solidFill>
                <a:latin typeface="IBM Plex Mono"/>
                <a:ea typeface="IBM Plex Mono"/>
                <a:cs typeface="IBM Plex Mono"/>
                <a:sym typeface="IBM Plex Mono"/>
              </a:rPr>
              <a:t>1</a:t>
            </a:r>
            <a:r>
              <a:rPr lang="de-CL" sz="4400" dirty="0">
                <a:solidFill>
                  <a:srgbClr val="222222"/>
                </a:solidFill>
                <a:latin typeface="IBM Plex Mono"/>
                <a:ea typeface="IBM Plex Mono"/>
                <a:cs typeface="IBM Plex Mono"/>
                <a:sym typeface="IBM Plex Mono"/>
              </a:rPr>
              <a:t>, </a:t>
            </a:r>
            <a:r>
              <a:rPr lang="de-DE" sz="4400" dirty="0">
                <a:solidFill>
                  <a:srgbClr val="222222"/>
                </a:solidFill>
                <a:latin typeface="IBM Plex Mono"/>
                <a:ea typeface="IBM Plex Mono"/>
                <a:cs typeface="IBM Plex Mono"/>
                <a:sym typeface="IBM Plex Mono"/>
              </a:rPr>
              <a:t>Steven </a:t>
            </a:r>
            <a:r>
              <a:rPr lang="de-DE" sz="4400" dirty="0" err="1">
                <a:solidFill>
                  <a:srgbClr val="222222"/>
                </a:solidFill>
                <a:latin typeface="IBM Plex Mono"/>
                <a:ea typeface="IBM Plex Mono"/>
                <a:cs typeface="IBM Plex Mono"/>
                <a:sym typeface="IBM Plex Mono"/>
              </a:rPr>
              <a:t>Tjong</a:t>
            </a:r>
            <a:r>
              <a:rPr lang="de-CL" sz="4400" baseline="30000" dirty="0">
                <a:solidFill>
                  <a:srgbClr val="222222"/>
                </a:solidFill>
                <a:latin typeface="IBM Plex Mono"/>
                <a:ea typeface="IBM Plex Mono"/>
                <a:cs typeface="IBM Plex Mono"/>
                <a:sym typeface="IBM Plex Mono"/>
              </a:rPr>
              <a:t>2</a:t>
            </a:r>
            <a:endParaRPr sz="4400" dirty="0">
              <a:solidFill>
                <a:srgbClr val="222222"/>
              </a:solidFill>
              <a:latin typeface="IBM Plex Mono"/>
              <a:ea typeface="IBM Plex Mono"/>
              <a:cs typeface="IBM Plex Mono"/>
              <a:sym typeface="IBM Plex Mono"/>
            </a:endParaRPr>
          </a:p>
        </p:txBody>
      </p:sp>
      <p:sp>
        <p:nvSpPr>
          <p:cNvPr id="113" name="Google Shape;113;p13"/>
          <p:cNvSpPr txBox="1"/>
          <p:nvPr/>
        </p:nvSpPr>
        <p:spPr>
          <a:xfrm>
            <a:off x="766582" y="7979997"/>
            <a:ext cx="1826243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L" sz="2800" baseline="30000" dirty="0">
                <a:solidFill>
                  <a:srgbClr val="222222"/>
                </a:solidFill>
                <a:latin typeface="IBM Plex Mono"/>
                <a:ea typeface="IBM Plex Mono"/>
                <a:cs typeface="IBM Plex Mono"/>
                <a:sym typeface="IBM Plex Mono"/>
              </a:rPr>
              <a:t>1</a:t>
            </a:r>
            <a:r>
              <a:rPr lang="de-CL" sz="2800" dirty="0">
                <a:solidFill>
                  <a:srgbClr val="222222"/>
                </a:solidFill>
                <a:latin typeface="IBM Plex Mono"/>
                <a:ea typeface="IBM Plex Mono"/>
                <a:cs typeface="IBM Plex Mono"/>
                <a:sym typeface="IBM Plex Mono"/>
              </a:rPr>
              <a:t>Universität Rostock, </a:t>
            </a:r>
            <a:r>
              <a:rPr lang="de-DE" sz="2800" dirty="0">
                <a:solidFill>
                  <a:srgbClr val="222222"/>
                </a:solidFill>
                <a:latin typeface="IBM Plex Mono"/>
                <a:ea typeface="IBM Plex Mono"/>
                <a:cs typeface="IBM Plex Mono"/>
                <a:sym typeface="IBM Plex Mono"/>
              </a:rPr>
              <a:t>KIMV &amp; DBIS </a:t>
            </a:r>
            <a:r>
              <a:rPr lang="de-CL" sz="2800" baseline="30000" dirty="0">
                <a:solidFill>
                  <a:srgbClr val="222222"/>
                </a:solidFill>
                <a:latin typeface="IBM Plex Mono"/>
                <a:ea typeface="IBM Plex Mono"/>
                <a:cs typeface="IBM Plex Mono"/>
                <a:sym typeface="IBM Plex Mono"/>
              </a:rPr>
              <a:t>2</a:t>
            </a:r>
            <a:r>
              <a:rPr lang="de-DE" sz="2800" dirty="0" err="1">
                <a:solidFill>
                  <a:srgbClr val="222222"/>
                </a:solidFill>
                <a:latin typeface="IBM Plex Mono"/>
                <a:ea typeface="IBM Plex Mono"/>
                <a:cs typeface="IBM Plex Mono"/>
                <a:sym typeface="IBM Plex Mono"/>
              </a:rPr>
              <a:t>Perga</a:t>
            </a:r>
            <a:endParaRPr sz="2000" dirty="0"/>
          </a:p>
        </p:txBody>
      </p:sp>
      <p:pic>
        <p:nvPicPr>
          <p:cNvPr id="10" name="Grafik 9">
            <a:extLst>
              <a:ext uri="{FF2B5EF4-FFF2-40B4-BE49-F238E27FC236}">
                <a16:creationId xmlns:a16="http://schemas.microsoft.com/office/drawing/2014/main" id="{030F7127-FA2A-4C5A-B4F9-5896E615684B}"/>
              </a:ext>
            </a:extLst>
          </p:cNvPr>
          <p:cNvPicPr>
            <a:picLocks noChangeAspect="1"/>
          </p:cNvPicPr>
          <p:nvPr/>
        </p:nvPicPr>
        <p:blipFill>
          <a:blip r:embed="rId8"/>
          <a:stretch>
            <a:fillRect/>
          </a:stretch>
        </p:blipFill>
        <p:spPr>
          <a:xfrm>
            <a:off x="19286729" y="23169495"/>
            <a:ext cx="2452445" cy="2687323"/>
          </a:xfrm>
          <a:prstGeom prst="rect">
            <a:avLst/>
          </a:prstGeom>
        </p:spPr>
      </p:pic>
      <p:sp>
        <p:nvSpPr>
          <p:cNvPr id="38" name="Google Shape;92;p13">
            <a:extLst>
              <a:ext uri="{FF2B5EF4-FFF2-40B4-BE49-F238E27FC236}">
                <a16:creationId xmlns:a16="http://schemas.microsoft.com/office/drawing/2014/main" id="{97DF8D03-3295-466A-9FA1-AA0A98917203}"/>
              </a:ext>
            </a:extLst>
          </p:cNvPr>
          <p:cNvSpPr txBox="1"/>
          <p:nvPr/>
        </p:nvSpPr>
        <p:spPr>
          <a:xfrm>
            <a:off x="883920" y="9256886"/>
            <a:ext cx="13513592" cy="4185721"/>
          </a:xfrm>
          <a:prstGeom prst="rect">
            <a:avLst/>
          </a:prstGeom>
          <a:noFill/>
          <a:ln>
            <a:noFill/>
          </a:ln>
        </p:spPr>
        <p:txBody>
          <a:bodyPr spcFirstLastPara="1" wrap="square" lIns="91425" tIns="45700" rIns="91425" bIns="45700" anchor="t" anchorCtr="0">
            <a:spAutoFit/>
          </a:bodyPr>
          <a:lstStyle/>
          <a:p>
            <a:pPr lvl="0"/>
            <a:r>
              <a:rPr lang="de-DE" sz="6600" dirty="0">
                <a:solidFill>
                  <a:srgbClr val="222222"/>
                </a:solidFill>
                <a:latin typeface="IBM Plex Mono"/>
                <a:ea typeface="IBM Plex Mono"/>
                <a:cs typeface="IBM Plex Mono"/>
                <a:sym typeface="IBM Plex Mono"/>
              </a:rPr>
              <a:t>Typ</a:t>
            </a:r>
            <a:endParaRPr lang="de-DE" sz="4000" dirty="0">
              <a:solidFill>
                <a:schemeClr val="dk1"/>
              </a:solidFill>
              <a:latin typeface="IBM Plex Sans"/>
              <a:sym typeface="IBM Plex Sans"/>
            </a:endParaRPr>
          </a:p>
          <a:p>
            <a:pPr marL="457200" lvl="0" indent="-457200" algn="just">
              <a:buFont typeface="Arial" panose="020B0604020202020204" pitchFamily="34" charset="0"/>
              <a:buChar char="•"/>
            </a:pPr>
            <a:r>
              <a:rPr lang="de-DE" sz="4000" dirty="0">
                <a:solidFill>
                  <a:schemeClr val="dk1"/>
                </a:solidFill>
                <a:latin typeface="IBM Plex Sans"/>
                <a:sym typeface="IBM Plex Sans"/>
              </a:rPr>
              <a:t>Komplexe Softwaresysteme</a:t>
            </a:r>
          </a:p>
          <a:p>
            <a:pPr marL="457200" lvl="0" indent="-457200" algn="just">
              <a:buFont typeface="Arial" panose="020B0604020202020204" pitchFamily="34" charset="0"/>
              <a:buChar char="•"/>
            </a:pPr>
            <a:r>
              <a:rPr lang="de-DE" sz="4000" dirty="0">
                <a:solidFill>
                  <a:schemeClr val="dk1"/>
                </a:solidFill>
                <a:latin typeface="IBM Plex Sans"/>
                <a:sym typeface="IBM Plex Sans"/>
              </a:rPr>
              <a:t>Projekt</a:t>
            </a:r>
          </a:p>
          <a:p>
            <a:pPr marL="457200" lvl="0" indent="-457200" algn="just">
              <a:buFont typeface="Arial" panose="020B0604020202020204" pitchFamily="34" charset="0"/>
              <a:buChar char="•"/>
            </a:pPr>
            <a:r>
              <a:rPr lang="de-DE" sz="4000" dirty="0">
                <a:solidFill>
                  <a:schemeClr val="dk1"/>
                </a:solidFill>
                <a:latin typeface="IBM Plex Sans"/>
                <a:sym typeface="IBM Plex Sans"/>
              </a:rPr>
              <a:t>Neueste Entwicklungen in der Informatik</a:t>
            </a:r>
          </a:p>
          <a:p>
            <a:pPr lvl="0"/>
            <a:endParaRPr lang="de-DE" sz="7200" dirty="0"/>
          </a:p>
        </p:txBody>
      </p:sp>
      <p:sp>
        <p:nvSpPr>
          <p:cNvPr id="40" name="Google Shape;92;p13">
            <a:extLst>
              <a:ext uri="{FF2B5EF4-FFF2-40B4-BE49-F238E27FC236}">
                <a16:creationId xmlns:a16="http://schemas.microsoft.com/office/drawing/2014/main" id="{460A4BEB-509E-4A8F-B1A0-5B8F32DBBE43}"/>
              </a:ext>
            </a:extLst>
          </p:cNvPr>
          <p:cNvSpPr txBox="1"/>
          <p:nvPr/>
        </p:nvSpPr>
        <p:spPr>
          <a:xfrm>
            <a:off x="766582" y="12546896"/>
            <a:ext cx="13513592" cy="2339061"/>
          </a:xfrm>
          <a:prstGeom prst="rect">
            <a:avLst/>
          </a:prstGeom>
          <a:noFill/>
          <a:ln>
            <a:noFill/>
          </a:ln>
        </p:spPr>
        <p:txBody>
          <a:bodyPr spcFirstLastPara="1" wrap="square" lIns="91425" tIns="45700" rIns="91425" bIns="45700" anchor="t" anchorCtr="0">
            <a:spAutoFit/>
          </a:bodyPr>
          <a:lstStyle/>
          <a:p>
            <a:pPr lvl="0"/>
            <a:r>
              <a:rPr lang="de-DE" sz="6600" dirty="0">
                <a:solidFill>
                  <a:srgbClr val="222222"/>
                </a:solidFill>
                <a:latin typeface="IBM Plex Mono"/>
                <a:ea typeface="IBM Plex Mono"/>
                <a:cs typeface="IBM Plex Mono"/>
                <a:sym typeface="IBM Plex Mono"/>
              </a:rPr>
              <a:t>Charakter</a:t>
            </a:r>
            <a:endParaRPr lang="de-DE" sz="4000" dirty="0">
              <a:solidFill>
                <a:srgbClr val="222222"/>
              </a:solidFill>
              <a:latin typeface="IBM Plex Mono"/>
              <a:sym typeface="IBM Plex Mono"/>
            </a:endParaRPr>
          </a:p>
          <a:p>
            <a:pPr marL="457200" lvl="7" indent="-457200" algn="just">
              <a:buFont typeface="Arial" panose="020B0604020202020204" pitchFamily="34" charset="0"/>
              <a:buChar char="•"/>
            </a:pPr>
            <a:r>
              <a:rPr lang="de-DE" sz="4000" dirty="0">
                <a:latin typeface="IBM Plex Sans"/>
                <a:sym typeface="IBM Plex Sans"/>
              </a:rPr>
              <a:t>Konzeption</a:t>
            </a:r>
          </a:p>
          <a:p>
            <a:pPr marL="457200" lvl="0" indent="-457200" algn="just">
              <a:buFont typeface="Arial" panose="020B0604020202020204" pitchFamily="34" charset="0"/>
              <a:buChar char="•"/>
            </a:pPr>
            <a:r>
              <a:rPr lang="de-DE" sz="4000" dirty="0">
                <a:latin typeface="IBM Plex Sans"/>
                <a:sym typeface="IBM Plex Sans"/>
              </a:rPr>
              <a:t>Prototypische Implementierung</a:t>
            </a:r>
          </a:p>
        </p:txBody>
      </p:sp>
      <p:sp>
        <p:nvSpPr>
          <p:cNvPr id="43" name="Google Shape;92;p13">
            <a:extLst>
              <a:ext uri="{FF2B5EF4-FFF2-40B4-BE49-F238E27FC236}">
                <a16:creationId xmlns:a16="http://schemas.microsoft.com/office/drawing/2014/main" id="{0B3C17A5-7B34-4FE8-9095-E4AC8B16667C}"/>
              </a:ext>
            </a:extLst>
          </p:cNvPr>
          <p:cNvSpPr txBox="1"/>
          <p:nvPr/>
        </p:nvSpPr>
        <p:spPr>
          <a:xfrm>
            <a:off x="685135" y="15361232"/>
            <a:ext cx="14253686" cy="5416827"/>
          </a:xfrm>
          <a:prstGeom prst="rect">
            <a:avLst/>
          </a:prstGeom>
          <a:noFill/>
          <a:ln>
            <a:noFill/>
          </a:ln>
        </p:spPr>
        <p:txBody>
          <a:bodyPr spcFirstLastPara="1" wrap="square" lIns="91425" tIns="45700" rIns="91425" bIns="45700" anchor="t" anchorCtr="0">
            <a:spAutoFit/>
          </a:bodyPr>
          <a:lstStyle/>
          <a:p>
            <a:pPr lvl="0"/>
            <a:r>
              <a:rPr lang="de-DE" sz="6600" dirty="0">
                <a:solidFill>
                  <a:srgbClr val="222222"/>
                </a:solidFill>
                <a:latin typeface="IBM Plex Mono"/>
                <a:ea typeface="IBM Plex Mono"/>
                <a:cs typeface="IBM Plex Mono"/>
                <a:sym typeface="IBM Plex Mono"/>
              </a:rPr>
              <a:t>Vorwissen</a:t>
            </a:r>
          </a:p>
          <a:p>
            <a:pPr marL="457200" indent="-457200">
              <a:buFont typeface="Arial" panose="020B0604020202020204" pitchFamily="34" charset="0"/>
              <a:buChar char="•"/>
            </a:pPr>
            <a:r>
              <a:rPr lang="de-DE" sz="4000" dirty="0">
                <a:latin typeface="IBM Plex Sans"/>
                <a:sym typeface="IBM Plex Sans"/>
              </a:rPr>
              <a:t>Vorlesung Künstliche Intelligenz (</a:t>
            </a:r>
            <a:r>
              <a:rPr lang="de-DE" sz="4000" dirty="0" err="1">
                <a:latin typeface="IBM Plex Sans"/>
                <a:sym typeface="IBM Plex Sans"/>
              </a:rPr>
              <a:t>BSc</a:t>
            </a:r>
            <a:r>
              <a:rPr lang="de-DE" sz="4000" dirty="0">
                <a:latin typeface="IBM Plex Sans"/>
                <a:sym typeface="IBM Plex Sans"/>
              </a:rPr>
              <a:t>.)</a:t>
            </a:r>
          </a:p>
          <a:p>
            <a:pPr marL="457200" indent="-457200">
              <a:buFont typeface="Arial" panose="020B0604020202020204" pitchFamily="34" charset="0"/>
              <a:buChar char="•"/>
            </a:pPr>
            <a:r>
              <a:rPr lang="de-DE" sz="4000" dirty="0">
                <a:latin typeface="IBM Plex Sans"/>
                <a:sym typeface="IBM Plex Sans"/>
              </a:rPr>
              <a:t>Vorlesung Data Science (</a:t>
            </a:r>
            <a:r>
              <a:rPr lang="de-DE" sz="4000" dirty="0" err="1">
                <a:latin typeface="IBM Plex Sans"/>
                <a:sym typeface="IBM Plex Sans"/>
              </a:rPr>
              <a:t>BSc</a:t>
            </a:r>
            <a:r>
              <a:rPr lang="de-DE" sz="4000" dirty="0">
                <a:latin typeface="IBM Plex Sans"/>
                <a:sym typeface="IBM Plex Sans"/>
              </a:rPr>
              <a:t>., optional)</a:t>
            </a:r>
          </a:p>
          <a:p>
            <a:pPr marL="457200" indent="-457200">
              <a:buFont typeface="Arial" panose="020B0604020202020204" pitchFamily="34" charset="0"/>
              <a:buChar char="•"/>
            </a:pPr>
            <a:r>
              <a:rPr lang="de-DE" sz="4000" dirty="0">
                <a:latin typeface="IBM Plex Sans"/>
                <a:sym typeface="IBM Plex Sans"/>
              </a:rPr>
              <a:t>Vorlesung Grundlagen des maschinellen Lernens (</a:t>
            </a:r>
            <a:r>
              <a:rPr lang="de-DE" sz="4000" dirty="0" err="1">
                <a:latin typeface="IBM Plex Sans"/>
                <a:sym typeface="IBM Plex Sans"/>
              </a:rPr>
              <a:t>MSc</a:t>
            </a:r>
            <a:r>
              <a:rPr lang="de-DE" sz="4000" dirty="0">
                <a:latin typeface="IBM Plex Sans"/>
                <a:sym typeface="IBM Plex Sans"/>
              </a:rPr>
              <a:t>., optional)</a:t>
            </a:r>
          </a:p>
          <a:p>
            <a:pPr marL="457200" indent="-457200">
              <a:buFont typeface="Arial" panose="020B0604020202020204" pitchFamily="34" charset="0"/>
              <a:buChar char="•"/>
            </a:pPr>
            <a:r>
              <a:rPr lang="de-DE" sz="4000" dirty="0">
                <a:latin typeface="IBM Plex Sans"/>
                <a:sym typeface="IBM Plex Sans"/>
              </a:rPr>
              <a:t>Vorlesung </a:t>
            </a:r>
            <a:r>
              <a:rPr lang="de-DE" sz="4000" dirty="0" err="1">
                <a:latin typeface="IBM Plex Sans"/>
                <a:sym typeface="IBM Plex Sans"/>
              </a:rPr>
              <a:t>Artificial</a:t>
            </a:r>
            <a:r>
              <a:rPr lang="de-DE" sz="4000" dirty="0">
                <a:latin typeface="IBM Plex Sans"/>
                <a:sym typeface="IBM Plex Sans"/>
              </a:rPr>
              <a:t> </a:t>
            </a:r>
            <a:r>
              <a:rPr lang="de-DE" sz="4000" dirty="0" err="1">
                <a:latin typeface="IBM Plex Sans"/>
                <a:sym typeface="IBM Plex Sans"/>
              </a:rPr>
              <a:t>Neural</a:t>
            </a:r>
            <a:r>
              <a:rPr lang="de-DE" sz="4000" dirty="0">
                <a:latin typeface="IBM Plex Sans"/>
                <a:sym typeface="IBM Plex Sans"/>
              </a:rPr>
              <a:t> Networks (</a:t>
            </a:r>
            <a:r>
              <a:rPr lang="de-DE" sz="4000" dirty="0" err="1">
                <a:latin typeface="IBM Plex Sans"/>
                <a:sym typeface="IBM Plex Sans"/>
              </a:rPr>
              <a:t>MSc</a:t>
            </a:r>
            <a:r>
              <a:rPr lang="de-DE" sz="4000" dirty="0">
                <a:latin typeface="IBM Plex Sans"/>
                <a:sym typeface="IBM Plex Sans"/>
              </a:rPr>
              <a:t>., optional)</a:t>
            </a:r>
            <a:endParaRPr lang="de-DE" sz="4000" dirty="0"/>
          </a:p>
          <a:p>
            <a:pPr lvl="0"/>
            <a:endParaRPr lang="de-DE" sz="7200" dirty="0"/>
          </a:p>
        </p:txBody>
      </p:sp>
      <p:sp>
        <p:nvSpPr>
          <p:cNvPr id="20" name="Google Shape;92;p13">
            <a:extLst>
              <a:ext uri="{FF2B5EF4-FFF2-40B4-BE49-F238E27FC236}">
                <a16:creationId xmlns:a16="http://schemas.microsoft.com/office/drawing/2014/main" id="{CD12C36C-F0ED-40D2-8C91-8315AF24869D}"/>
              </a:ext>
            </a:extLst>
          </p:cNvPr>
          <p:cNvSpPr txBox="1"/>
          <p:nvPr/>
        </p:nvSpPr>
        <p:spPr>
          <a:xfrm>
            <a:off x="16010862" y="9211109"/>
            <a:ext cx="13574555" cy="5016718"/>
          </a:xfrm>
          <a:prstGeom prst="rect">
            <a:avLst/>
          </a:prstGeom>
          <a:noFill/>
          <a:ln>
            <a:noFill/>
          </a:ln>
        </p:spPr>
        <p:txBody>
          <a:bodyPr spcFirstLastPara="1" wrap="square" lIns="91425" tIns="45700" rIns="91425" bIns="45700" anchor="t" anchorCtr="0">
            <a:spAutoFit/>
          </a:bodyPr>
          <a:lstStyle/>
          <a:p>
            <a:pPr algn="just"/>
            <a:r>
              <a:rPr lang="de-DE" sz="4000" dirty="0">
                <a:latin typeface="IBM Plex Sans"/>
              </a:rPr>
              <a:t>Als ersten Ansatz verwenden wir nur einen Teil der verfügbaren Klassen und nutzen die Merkmale des Modells und des Zero-Shot-</a:t>
            </a:r>
            <a:r>
              <a:rPr lang="de-DE" sz="4000" dirty="0" err="1">
                <a:latin typeface="IBM Plex Sans"/>
              </a:rPr>
              <a:t>Learnings</a:t>
            </a:r>
            <a:r>
              <a:rPr lang="de-DE" sz="4000" dirty="0">
                <a:latin typeface="IBM Plex Sans"/>
              </a:rPr>
              <a:t>, um die anderen Klassen zu kategorisieren. Merkmale aus </a:t>
            </a:r>
            <a:r>
              <a:rPr lang="de-DE" sz="4000" dirty="0" err="1">
                <a:latin typeface="IBM Plex Sans"/>
              </a:rPr>
              <a:t>LayoutLM</a:t>
            </a:r>
            <a:r>
              <a:rPr lang="de-DE" sz="4000" dirty="0">
                <a:latin typeface="IBM Plex Sans"/>
              </a:rPr>
              <a:t> soll dann als eine Art von “Embedding” den Dokumenten dienen. Eine erfolgreiche “Embedding” würde bedeuten, dass das Modell in der Lage ist, eine neue Kategorie zu erkennen und unterscheiden.</a:t>
            </a:r>
          </a:p>
        </p:txBody>
      </p:sp>
      <p:pic>
        <p:nvPicPr>
          <p:cNvPr id="4" name="Grafik 3">
            <a:extLst>
              <a:ext uri="{FF2B5EF4-FFF2-40B4-BE49-F238E27FC236}">
                <a16:creationId xmlns:a16="http://schemas.microsoft.com/office/drawing/2014/main" id="{BDBE8922-75AD-4236-A123-80BD4167B420}"/>
              </a:ext>
            </a:extLst>
          </p:cNvPr>
          <p:cNvPicPr>
            <a:picLocks noChangeAspect="1"/>
          </p:cNvPicPr>
          <p:nvPr/>
        </p:nvPicPr>
        <p:blipFill>
          <a:blip r:embed="rId9"/>
          <a:stretch>
            <a:fillRect/>
          </a:stretch>
        </p:blipFill>
        <p:spPr>
          <a:xfrm>
            <a:off x="22679029" y="23164667"/>
            <a:ext cx="2687323" cy="2687323"/>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Benutzerdefiniert</PresentationFormat>
  <Paragraphs>40</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IBM Plex Sans Medium</vt:lpstr>
      <vt:lpstr>Arial</vt:lpstr>
      <vt:lpstr>Calibri</vt:lpstr>
      <vt:lpstr>IBM Plex Sans</vt:lpstr>
      <vt:lpstr>IBM Plex Mono</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hg</dc:creator>
  <cp:lastModifiedBy>Doritt.Linke</cp:lastModifiedBy>
  <cp:revision>15</cp:revision>
  <dcterms:modified xsi:type="dcterms:W3CDTF">2023-02-28T09:24:37Z</dcterms:modified>
</cp:coreProperties>
</file>